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202" r:id="rId2"/>
    <p:sldMasterId id="2147483661" r:id="rId3"/>
    <p:sldMasterId id="2147484496" r:id="rId4"/>
    <p:sldMasterId id="2147484501" r:id="rId5"/>
    <p:sldMasterId id="2147484503" r:id="rId6"/>
    <p:sldMasterId id="2147484505" r:id="rId7"/>
  </p:sldMasterIdLst>
  <p:notesMasterIdLst>
    <p:notesMasterId r:id="rId10"/>
  </p:notesMasterIdLst>
  <p:handoutMasterIdLst>
    <p:handoutMasterId r:id="rId11"/>
  </p:handoutMasterIdLst>
  <p:sldIdLst>
    <p:sldId id="448" r:id="rId8"/>
    <p:sldId id="460" r:id="rId9"/>
  </p:sldIdLst>
  <p:sldSz cx="12192000" cy="6858000"/>
  <p:notesSz cx="6810375" cy="9942513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065">
          <p15:clr>
            <a:srgbClr val="A4A3A4"/>
          </p15:clr>
        </p15:guide>
        <p15:guide id="4" orient="horz" pos="527" userDrawn="1">
          <p15:clr>
            <a:srgbClr val="A4A3A4"/>
          </p15:clr>
        </p15:guide>
        <p15:guide id="5" orient="horz" pos="1162" userDrawn="1">
          <p15:clr>
            <a:srgbClr val="A4A3A4"/>
          </p15:clr>
        </p15:guide>
        <p15:guide id="6" pos="257">
          <p15:clr>
            <a:srgbClr val="A4A3A4"/>
          </p15:clr>
        </p15:guide>
        <p15:guide id="7" pos="7423">
          <p15:clr>
            <a:srgbClr val="A4A3A4"/>
          </p15:clr>
        </p15:guide>
        <p15:guide id="8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 Riccio Beatrice" initials="DRB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2216"/>
    <a:srgbClr val="940606"/>
    <a:srgbClr val="9D1217"/>
    <a:srgbClr val="474747"/>
    <a:srgbClr val="C4C4C4"/>
    <a:srgbClr val="5B6770"/>
    <a:srgbClr val="EA002A"/>
    <a:srgbClr val="000000"/>
    <a:srgbClr val="7B5229"/>
    <a:srgbClr val="C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Stile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Stile 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Stile 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 autoAdjust="0"/>
    <p:restoredTop sz="96053" autoAdjust="0"/>
  </p:normalViewPr>
  <p:slideViewPr>
    <p:cSldViewPr snapToObjects="1">
      <p:cViewPr varScale="1">
        <p:scale>
          <a:sx n="114" d="100"/>
          <a:sy n="114" d="100"/>
        </p:scale>
        <p:origin x="1032" y="168"/>
      </p:cViewPr>
      <p:guideLst>
        <p:guide orient="horz" pos="4065"/>
        <p:guide orient="horz" pos="527"/>
        <p:guide orient="horz" pos="1162"/>
        <p:guide pos="257"/>
        <p:guide pos="742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Objects="1">
      <p:cViewPr varScale="1">
        <p:scale>
          <a:sx n="75" d="100"/>
          <a:sy n="75" d="100"/>
        </p:scale>
        <p:origin x="4020" y="78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1163" cy="497126"/>
          </a:xfrm>
          <a:prstGeom prst="rect">
            <a:avLst/>
          </a:prstGeom>
        </p:spPr>
        <p:txBody>
          <a:bodyPr vert="horz" lIns="92400" tIns="46200" rIns="92400" bIns="4620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9" y="2"/>
            <a:ext cx="2951163" cy="497126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306B416-8334-4297-B81B-4188A451A60C}" type="datetime1">
              <a:rPr lang="en-US" smtClean="0"/>
              <a:pPr/>
              <a:t>11/12/21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3666"/>
            <a:ext cx="2951163" cy="497126"/>
          </a:xfrm>
          <a:prstGeom prst="rect">
            <a:avLst/>
          </a:prstGeom>
        </p:spPr>
        <p:txBody>
          <a:bodyPr vert="horz" lIns="92400" tIns="46200" rIns="92400" bIns="4620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9" y="9443666"/>
            <a:ext cx="2951163" cy="497126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5232D3-7836-4B1E-A099-DEC880FF1998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2452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1163" cy="497126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7639" y="2"/>
            <a:ext cx="2951163" cy="497126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C1A6F20-703F-4173-AD04-DAC64B8E4BF2}" type="datetime1">
              <a:rPr lang="it-IT" smtClean="0"/>
              <a:pPr/>
              <a:t>12/11/21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00" tIns="46200" rIns="92400" bIns="462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038" y="4722696"/>
            <a:ext cx="5448300" cy="447413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43666"/>
            <a:ext cx="2951163" cy="497126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7639" y="9443666"/>
            <a:ext cx="2951163" cy="497126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18E062-BBD6-4F08-BFFA-3263573559BD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95703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29400" cy="3729038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18E062-BBD6-4F08-BFFA-3263573559B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99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18E062-BBD6-4F08-BFFA-3263573559BD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45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con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/>
          <p:cNvSpPr txBox="1">
            <a:spLocks noChangeArrowheads="1"/>
          </p:cNvSpPr>
          <p:nvPr userDrawn="1"/>
        </p:nvSpPr>
        <p:spPr bwMode="auto">
          <a:xfrm>
            <a:off x="11307234" y="606426"/>
            <a:ext cx="18473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08211" y="1844824"/>
            <a:ext cx="10561173" cy="576064"/>
          </a:xfrm>
          <a:prstGeom prst="rect">
            <a:avLst/>
          </a:prstGeom>
        </p:spPr>
        <p:txBody>
          <a:bodyPr vert="horz"/>
          <a:lstStyle>
            <a:lvl1pPr algn="l">
              <a:defRPr sz="2600" b="1">
                <a:solidFill>
                  <a:srgbClr val="5B6770"/>
                </a:solidFill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0" hasCustomPrompt="1"/>
          </p:nvPr>
        </p:nvSpPr>
        <p:spPr>
          <a:xfrm>
            <a:off x="508211" y="5877272"/>
            <a:ext cx="3264363" cy="288033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rgbClr val="5B6770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7" cy="504056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14" name="Segnaposto contenuto 2"/>
          <p:cNvSpPr>
            <a:spLocks noGrp="1"/>
          </p:cNvSpPr>
          <p:nvPr>
            <p:ph idx="1" hasCustomPrompt="1"/>
          </p:nvPr>
        </p:nvSpPr>
        <p:spPr>
          <a:xfrm>
            <a:off x="361360" y="1415580"/>
            <a:ext cx="11015227" cy="4680000"/>
          </a:xfrm>
          <a:prstGeom prst="rect">
            <a:avLst/>
          </a:prstGeom>
        </p:spPr>
        <p:txBody>
          <a:bodyPr/>
          <a:lstStyle>
            <a:lvl1pPr marL="265113" indent="-265113">
              <a:buClr>
                <a:srgbClr val="EA002A"/>
              </a:buClr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536575" indent="-273050">
              <a:buClr>
                <a:srgbClr val="5B6770"/>
              </a:buClr>
              <a:buFont typeface="Arial" panose="020B0604020202020204" pitchFamily="34" charset="0"/>
              <a:buChar char="-"/>
              <a:defRPr sz="1400">
                <a:solidFill>
                  <a:srgbClr val="5B6770"/>
                </a:solidFill>
                <a:latin typeface="Arial"/>
                <a:cs typeface="Arial"/>
              </a:defRPr>
            </a:lvl2pPr>
            <a:lvl3pPr marL="808038" indent="-271463"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3pPr>
            <a:lvl4pPr marL="1073150" indent="-265113">
              <a:defRPr sz="1400">
                <a:solidFill>
                  <a:srgbClr val="5B6770"/>
                </a:solidFill>
                <a:latin typeface="Arial"/>
                <a:cs typeface="Arial"/>
              </a:defRPr>
            </a:lvl4pPr>
            <a:lvl5pPr marL="1344613" indent="-271463">
              <a:defRPr sz="1400">
                <a:solidFill>
                  <a:srgbClr val="5B6770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 err="1"/>
              <a:t>Thirth</a:t>
            </a:r>
            <a:r>
              <a:rPr lang="en-US" noProof="0" dirty="0"/>
              <a:t>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"/>
            <a:ext cx="12195756" cy="6858204"/>
          </a:xfrm>
          <a:prstGeom prst="rect">
            <a:avLst/>
          </a:prstGeom>
        </p:spPr>
      </p:pic>
      <p:sp>
        <p:nvSpPr>
          <p:cNvPr id="13" name="Rettangolo 12"/>
          <p:cNvSpPr/>
          <p:nvPr userDrawn="1"/>
        </p:nvSpPr>
        <p:spPr>
          <a:xfrm>
            <a:off x="318523" y="6500841"/>
            <a:ext cx="44333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5B6770"/>
                </a:solidFill>
              </a:rPr>
              <a:t>© 2019 Leonardo - </a:t>
            </a:r>
            <a:r>
              <a:rPr lang="it-IT" sz="700" kern="1200" dirty="0">
                <a:solidFill>
                  <a:srgbClr val="5B6770"/>
                </a:solidFill>
                <a:effectLst/>
                <a:latin typeface="Arial" pitchFamily="34" charset="0"/>
                <a:ea typeface="ＭＳ Ｐゴシック" pitchFamily="34" charset="-128"/>
                <a:cs typeface="+mn-cs"/>
              </a:rPr>
              <a:t>Società per azioni</a:t>
            </a:r>
            <a:endParaRPr lang="en-US" sz="700" dirty="0">
              <a:solidFill>
                <a:srgbClr val="5B6770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08211" y="2780928"/>
            <a:ext cx="10561173" cy="576064"/>
          </a:xfrm>
          <a:prstGeom prst="rect">
            <a:avLst/>
          </a:prstGeom>
        </p:spPr>
        <p:txBody>
          <a:bodyPr vert="horz"/>
          <a:lstStyle>
            <a:lvl1pPr algn="l">
              <a:defRPr sz="2600" b="1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Back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54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noFill/>
              </a:ln>
              <a:solidFill>
                <a:schemeClr val="bg1"/>
              </a:solidFill>
            </a:endParaRPr>
          </a:p>
        </p:txBody>
      </p:sp>
      <p:grpSp>
        <p:nvGrpSpPr>
          <p:cNvPr id="4" name="Gruppo 3"/>
          <p:cNvGrpSpPr/>
          <p:nvPr userDrawn="1"/>
        </p:nvGrpSpPr>
        <p:grpSpPr>
          <a:xfrm>
            <a:off x="11235267" y="372748"/>
            <a:ext cx="371204" cy="444121"/>
            <a:chOff x="5315343" y="2571671"/>
            <a:chExt cx="757943" cy="906828"/>
          </a:xfrm>
        </p:grpSpPr>
        <p:sp>
          <p:nvSpPr>
            <p:cNvPr id="5" name="Freeform 13"/>
            <p:cNvSpPr>
              <a:spLocks/>
            </p:cNvSpPr>
            <p:nvPr userDrawn="1"/>
          </p:nvSpPr>
          <p:spPr bwMode="auto">
            <a:xfrm>
              <a:off x="5589422" y="3058921"/>
              <a:ext cx="406041" cy="294381"/>
            </a:xfrm>
            <a:custGeom>
              <a:avLst/>
              <a:gdLst>
                <a:gd name="T0" fmla="*/ 67 w 69"/>
                <a:gd name="T1" fmla="*/ 32 h 49"/>
                <a:gd name="T2" fmla="*/ 0 w 69"/>
                <a:gd name="T3" fmla="*/ 0 h 49"/>
                <a:gd name="T4" fmla="*/ 52 w 69"/>
                <a:gd name="T5" fmla="*/ 47 h 49"/>
                <a:gd name="T6" fmla="*/ 53 w 69"/>
                <a:gd name="T7" fmla="*/ 48 h 49"/>
                <a:gd name="T8" fmla="*/ 54 w 69"/>
                <a:gd name="T9" fmla="*/ 48 h 49"/>
                <a:gd name="T10" fmla="*/ 54 w 69"/>
                <a:gd name="T11" fmla="*/ 48 h 49"/>
                <a:gd name="T12" fmla="*/ 56 w 69"/>
                <a:gd name="T13" fmla="*/ 49 h 49"/>
                <a:gd name="T14" fmla="*/ 56 w 69"/>
                <a:gd name="T15" fmla="*/ 49 h 49"/>
                <a:gd name="T16" fmla="*/ 58 w 69"/>
                <a:gd name="T17" fmla="*/ 48 h 49"/>
                <a:gd name="T18" fmla="*/ 68 w 69"/>
                <a:gd name="T19" fmla="*/ 36 h 49"/>
                <a:gd name="T20" fmla="*/ 69 w 69"/>
                <a:gd name="T21" fmla="*/ 33 h 49"/>
                <a:gd name="T22" fmla="*/ 67 w 69"/>
                <a:gd name="T23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49">
                  <a:moveTo>
                    <a:pt x="67" y="32"/>
                  </a:moveTo>
                  <a:cubicBezTo>
                    <a:pt x="21" y="19"/>
                    <a:pt x="0" y="0"/>
                    <a:pt x="0" y="0"/>
                  </a:cubicBezTo>
                  <a:cubicBezTo>
                    <a:pt x="0" y="0"/>
                    <a:pt x="20" y="34"/>
                    <a:pt x="52" y="47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5" y="48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8" y="48"/>
                    <a:pt x="58" y="48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9" y="35"/>
                    <a:pt x="69" y="34"/>
                    <a:pt x="69" y="33"/>
                  </a:cubicBezTo>
                  <a:cubicBezTo>
                    <a:pt x="68" y="33"/>
                    <a:pt x="68" y="32"/>
                    <a:pt x="67" y="32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" name="Freeform 14"/>
            <p:cNvSpPr>
              <a:spLocks/>
            </p:cNvSpPr>
            <p:nvPr userDrawn="1"/>
          </p:nvSpPr>
          <p:spPr bwMode="auto">
            <a:xfrm>
              <a:off x="5606339" y="2950643"/>
              <a:ext cx="466947" cy="118430"/>
            </a:xfrm>
            <a:custGeom>
              <a:avLst/>
              <a:gdLst>
                <a:gd name="T0" fmla="*/ 76 w 79"/>
                <a:gd name="T1" fmla="*/ 1 h 20"/>
                <a:gd name="T2" fmla="*/ 69 w 79"/>
                <a:gd name="T3" fmla="*/ 0 h 20"/>
                <a:gd name="T4" fmla="*/ 0 w 79"/>
                <a:gd name="T5" fmla="*/ 9 h 20"/>
                <a:gd name="T6" fmla="*/ 76 w 79"/>
                <a:gd name="T7" fmla="*/ 20 h 20"/>
                <a:gd name="T8" fmla="*/ 76 w 79"/>
                <a:gd name="T9" fmla="*/ 20 h 20"/>
                <a:gd name="T10" fmla="*/ 76 w 79"/>
                <a:gd name="T11" fmla="*/ 20 h 20"/>
                <a:gd name="T12" fmla="*/ 76 w 79"/>
                <a:gd name="T13" fmla="*/ 20 h 20"/>
                <a:gd name="T14" fmla="*/ 77 w 79"/>
                <a:gd name="T15" fmla="*/ 18 h 20"/>
                <a:gd name="T16" fmla="*/ 78 w 79"/>
                <a:gd name="T17" fmla="*/ 4 h 20"/>
                <a:gd name="T18" fmla="*/ 76 w 79"/>
                <a:gd name="T1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0">
                  <a:moveTo>
                    <a:pt x="76" y="1"/>
                  </a:moveTo>
                  <a:cubicBezTo>
                    <a:pt x="75" y="1"/>
                    <a:pt x="72" y="0"/>
                    <a:pt x="69" y="0"/>
                  </a:cubicBezTo>
                  <a:cubicBezTo>
                    <a:pt x="50" y="0"/>
                    <a:pt x="0" y="9"/>
                    <a:pt x="0" y="9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7" y="19"/>
                    <a:pt x="77" y="19"/>
                    <a:pt x="77" y="18"/>
                  </a:cubicBezTo>
                  <a:cubicBezTo>
                    <a:pt x="77" y="16"/>
                    <a:pt x="78" y="8"/>
                    <a:pt x="78" y="4"/>
                  </a:cubicBezTo>
                  <a:cubicBezTo>
                    <a:pt x="79" y="3"/>
                    <a:pt x="77" y="1"/>
                    <a:pt x="76" y="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7" name="Freeform 15"/>
            <p:cNvSpPr>
              <a:spLocks/>
            </p:cNvSpPr>
            <p:nvPr userDrawn="1"/>
          </p:nvSpPr>
          <p:spPr bwMode="auto">
            <a:xfrm>
              <a:off x="5606339" y="2656264"/>
              <a:ext cx="412808" cy="280846"/>
            </a:xfrm>
            <a:custGeom>
              <a:avLst/>
              <a:gdLst>
                <a:gd name="T0" fmla="*/ 0 w 70"/>
                <a:gd name="T1" fmla="*/ 47 h 47"/>
                <a:gd name="T2" fmla="*/ 68 w 70"/>
                <a:gd name="T3" fmla="*/ 17 h 47"/>
                <a:gd name="T4" fmla="*/ 70 w 70"/>
                <a:gd name="T5" fmla="*/ 16 h 47"/>
                <a:gd name="T6" fmla="*/ 70 w 70"/>
                <a:gd name="T7" fmla="*/ 13 h 47"/>
                <a:gd name="T8" fmla="*/ 61 w 70"/>
                <a:gd name="T9" fmla="*/ 1 h 47"/>
                <a:gd name="T10" fmla="*/ 58 w 70"/>
                <a:gd name="T11" fmla="*/ 0 h 47"/>
                <a:gd name="T12" fmla="*/ 58 w 70"/>
                <a:gd name="T13" fmla="*/ 0 h 47"/>
                <a:gd name="T14" fmla="*/ 58 w 70"/>
                <a:gd name="T15" fmla="*/ 0 h 47"/>
                <a:gd name="T16" fmla="*/ 58 w 70"/>
                <a:gd name="T17" fmla="*/ 0 h 47"/>
                <a:gd name="T18" fmla="*/ 55 w 70"/>
                <a:gd name="T19" fmla="*/ 1 h 47"/>
                <a:gd name="T20" fmla="*/ 0 w 7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47">
                  <a:moveTo>
                    <a:pt x="0" y="47"/>
                  </a:moveTo>
                  <a:cubicBezTo>
                    <a:pt x="24" y="25"/>
                    <a:pt x="64" y="18"/>
                    <a:pt x="68" y="17"/>
                  </a:cubicBezTo>
                  <a:cubicBezTo>
                    <a:pt x="69" y="17"/>
                    <a:pt x="70" y="16"/>
                    <a:pt x="70" y="16"/>
                  </a:cubicBezTo>
                  <a:cubicBezTo>
                    <a:pt x="70" y="15"/>
                    <a:pt x="70" y="14"/>
                    <a:pt x="70" y="13"/>
                  </a:cubicBezTo>
                  <a:cubicBezTo>
                    <a:pt x="68" y="11"/>
                    <a:pt x="63" y="3"/>
                    <a:pt x="61" y="1"/>
                  </a:cubicBezTo>
                  <a:cubicBezTo>
                    <a:pt x="60" y="0"/>
                    <a:pt x="59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26" y="12"/>
                    <a:pt x="8" y="36"/>
                    <a:pt x="0" y="4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" name="Freeform 16"/>
            <p:cNvSpPr>
              <a:spLocks/>
            </p:cNvSpPr>
            <p:nvPr userDrawn="1"/>
          </p:nvSpPr>
          <p:spPr bwMode="auto">
            <a:xfrm>
              <a:off x="5521748" y="2571671"/>
              <a:ext cx="226707" cy="365437"/>
            </a:xfrm>
            <a:custGeom>
              <a:avLst/>
              <a:gdLst>
                <a:gd name="T0" fmla="*/ 2 w 38"/>
                <a:gd name="T1" fmla="*/ 61 h 61"/>
                <a:gd name="T2" fmla="*/ 4 w 38"/>
                <a:gd name="T3" fmla="*/ 50 h 61"/>
                <a:gd name="T4" fmla="*/ 37 w 38"/>
                <a:gd name="T5" fmla="*/ 4 h 61"/>
                <a:gd name="T6" fmla="*/ 37 w 38"/>
                <a:gd name="T7" fmla="*/ 1 h 61"/>
                <a:gd name="T8" fmla="*/ 35 w 38"/>
                <a:gd name="T9" fmla="*/ 0 h 61"/>
                <a:gd name="T10" fmla="*/ 20 w 38"/>
                <a:gd name="T11" fmla="*/ 1 h 61"/>
                <a:gd name="T12" fmla="*/ 18 w 38"/>
                <a:gd name="T13" fmla="*/ 2 h 61"/>
                <a:gd name="T14" fmla="*/ 18 w 38"/>
                <a:gd name="T15" fmla="*/ 2 h 61"/>
                <a:gd name="T16" fmla="*/ 15 w 38"/>
                <a:gd name="T17" fmla="*/ 5 h 61"/>
                <a:gd name="T18" fmla="*/ 13 w 38"/>
                <a:gd name="T19" fmla="*/ 8 h 61"/>
                <a:gd name="T20" fmla="*/ 13 w 38"/>
                <a:gd name="T21" fmla="*/ 9 h 61"/>
                <a:gd name="T22" fmla="*/ 12 w 38"/>
                <a:gd name="T23" fmla="*/ 11 h 61"/>
                <a:gd name="T24" fmla="*/ 2 w 38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" y="61"/>
                  </a:moveTo>
                  <a:cubicBezTo>
                    <a:pt x="2" y="58"/>
                    <a:pt x="4" y="52"/>
                    <a:pt x="4" y="50"/>
                  </a:cubicBezTo>
                  <a:cubicBezTo>
                    <a:pt x="12" y="27"/>
                    <a:pt x="30" y="10"/>
                    <a:pt x="37" y="4"/>
                  </a:cubicBezTo>
                  <a:cubicBezTo>
                    <a:pt x="37" y="3"/>
                    <a:pt x="38" y="2"/>
                    <a:pt x="37" y="1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3" y="8"/>
                    <a:pt x="13" y="8"/>
                    <a:pt x="13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8" y="17"/>
                    <a:pt x="0" y="36"/>
                    <a:pt x="2" y="6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9" name="Freeform 17"/>
            <p:cNvSpPr>
              <a:spLocks/>
            </p:cNvSpPr>
            <p:nvPr userDrawn="1"/>
          </p:nvSpPr>
          <p:spPr bwMode="auto">
            <a:xfrm>
              <a:off x="5376249" y="2727320"/>
              <a:ext cx="118430" cy="216555"/>
            </a:xfrm>
            <a:custGeom>
              <a:avLst/>
              <a:gdLst>
                <a:gd name="T0" fmla="*/ 20 w 20"/>
                <a:gd name="T1" fmla="*/ 36 h 36"/>
                <a:gd name="T2" fmla="*/ 11 w 20"/>
                <a:gd name="T3" fmla="*/ 4 h 36"/>
                <a:gd name="T4" fmla="*/ 11 w 20"/>
                <a:gd name="T5" fmla="*/ 2 h 36"/>
                <a:gd name="T6" fmla="*/ 9 w 20"/>
                <a:gd name="T7" fmla="*/ 0 h 36"/>
                <a:gd name="T8" fmla="*/ 6 w 20"/>
                <a:gd name="T9" fmla="*/ 1 h 36"/>
                <a:gd name="T10" fmla="*/ 0 w 20"/>
                <a:gd name="T11" fmla="*/ 14 h 36"/>
                <a:gd name="T12" fmla="*/ 0 w 20"/>
                <a:gd name="T13" fmla="*/ 16 h 36"/>
                <a:gd name="T14" fmla="*/ 20 w 20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36">
                  <a:moveTo>
                    <a:pt x="20" y="36"/>
                  </a:moveTo>
                  <a:cubicBezTo>
                    <a:pt x="20" y="36"/>
                    <a:pt x="12" y="22"/>
                    <a:pt x="11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3" y="6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4" y="25"/>
                    <a:pt x="20" y="36"/>
                    <a:pt x="20" y="3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0" name="Freeform 18"/>
            <p:cNvSpPr>
              <a:spLocks/>
            </p:cNvSpPr>
            <p:nvPr userDrawn="1"/>
          </p:nvSpPr>
          <p:spPr bwMode="auto">
            <a:xfrm>
              <a:off x="5362714" y="3058921"/>
              <a:ext cx="125197" cy="209788"/>
            </a:xfrm>
            <a:custGeom>
              <a:avLst/>
              <a:gdLst>
                <a:gd name="T0" fmla="*/ 0 w 21"/>
                <a:gd name="T1" fmla="*/ 17 h 35"/>
                <a:gd name="T2" fmla="*/ 0 w 21"/>
                <a:gd name="T3" fmla="*/ 19 h 35"/>
                <a:gd name="T4" fmla="*/ 3 w 21"/>
                <a:gd name="T5" fmla="*/ 33 h 35"/>
                <a:gd name="T6" fmla="*/ 6 w 21"/>
                <a:gd name="T7" fmla="*/ 35 h 35"/>
                <a:gd name="T8" fmla="*/ 8 w 21"/>
                <a:gd name="T9" fmla="*/ 31 h 35"/>
                <a:gd name="T10" fmla="*/ 21 w 21"/>
                <a:gd name="T11" fmla="*/ 0 h 35"/>
                <a:gd name="T12" fmla="*/ 0 w 21"/>
                <a:gd name="T1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5">
                  <a:moveTo>
                    <a:pt x="0" y="17"/>
                  </a:moveTo>
                  <a:cubicBezTo>
                    <a:pt x="0" y="17"/>
                    <a:pt x="0" y="18"/>
                    <a:pt x="0" y="19"/>
                  </a:cubicBezTo>
                  <a:cubicBezTo>
                    <a:pt x="0" y="20"/>
                    <a:pt x="1" y="28"/>
                    <a:pt x="3" y="33"/>
                  </a:cubicBezTo>
                  <a:cubicBezTo>
                    <a:pt x="4" y="35"/>
                    <a:pt x="6" y="35"/>
                    <a:pt x="6" y="35"/>
                  </a:cubicBezTo>
                  <a:cubicBezTo>
                    <a:pt x="7" y="35"/>
                    <a:pt x="8" y="32"/>
                    <a:pt x="8" y="31"/>
                  </a:cubicBezTo>
                  <a:cubicBezTo>
                    <a:pt x="12" y="18"/>
                    <a:pt x="21" y="0"/>
                    <a:pt x="21" y="0"/>
                  </a:cubicBezTo>
                  <a:cubicBezTo>
                    <a:pt x="21" y="0"/>
                    <a:pt x="7" y="8"/>
                    <a:pt x="0" y="1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Freeform 19"/>
            <p:cNvSpPr>
              <a:spLocks/>
            </p:cNvSpPr>
            <p:nvPr userDrawn="1"/>
          </p:nvSpPr>
          <p:spPr bwMode="auto">
            <a:xfrm>
              <a:off x="5504829" y="3069073"/>
              <a:ext cx="250392" cy="409426"/>
            </a:xfrm>
            <a:custGeom>
              <a:avLst/>
              <a:gdLst>
                <a:gd name="T0" fmla="*/ 36 w 42"/>
                <a:gd name="T1" fmla="*/ 56 h 68"/>
                <a:gd name="T2" fmla="*/ 35 w 42"/>
                <a:gd name="T3" fmla="*/ 55 h 68"/>
                <a:gd name="T4" fmla="*/ 35 w 42"/>
                <a:gd name="T5" fmla="*/ 55 h 68"/>
                <a:gd name="T6" fmla="*/ 5 w 42"/>
                <a:gd name="T7" fmla="*/ 0 h 68"/>
                <a:gd name="T8" fmla="*/ 22 w 42"/>
                <a:gd name="T9" fmla="*/ 67 h 68"/>
                <a:gd name="T10" fmla="*/ 23 w 42"/>
                <a:gd name="T11" fmla="*/ 68 h 68"/>
                <a:gd name="T12" fmla="*/ 23 w 42"/>
                <a:gd name="T13" fmla="*/ 68 h 68"/>
                <a:gd name="T14" fmla="*/ 23 w 42"/>
                <a:gd name="T15" fmla="*/ 68 h 68"/>
                <a:gd name="T16" fmla="*/ 40 w 42"/>
                <a:gd name="T17" fmla="*/ 65 h 68"/>
                <a:gd name="T18" fmla="*/ 41 w 42"/>
                <a:gd name="T19" fmla="*/ 65 h 68"/>
                <a:gd name="T20" fmla="*/ 42 w 42"/>
                <a:gd name="T21" fmla="*/ 64 h 68"/>
                <a:gd name="T22" fmla="*/ 41 w 42"/>
                <a:gd name="T23" fmla="*/ 61 h 68"/>
                <a:gd name="T24" fmla="*/ 36 w 42"/>
                <a:gd name="T2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8">
                  <a:moveTo>
                    <a:pt x="36" y="56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9" y="29"/>
                    <a:pt x="5" y="0"/>
                    <a:pt x="5" y="0"/>
                  </a:cubicBezTo>
                  <a:cubicBezTo>
                    <a:pt x="5" y="0"/>
                    <a:pt x="0" y="43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1" y="65"/>
                    <a:pt x="42" y="64"/>
                    <a:pt x="42" y="64"/>
                  </a:cubicBezTo>
                  <a:cubicBezTo>
                    <a:pt x="42" y="63"/>
                    <a:pt x="42" y="62"/>
                    <a:pt x="41" y="61"/>
                  </a:cubicBezTo>
                  <a:cubicBezTo>
                    <a:pt x="40" y="60"/>
                    <a:pt x="39" y="59"/>
                    <a:pt x="36" y="5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2" name="Freeform 20"/>
            <p:cNvSpPr>
              <a:spLocks/>
            </p:cNvSpPr>
            <p:nvPr userDrawn="1"/>
          </p:nvSpPr>
          <p:spPr bwMode="auto">
            <a:xfrm>
              <a:off x="5315343" y="2943876"/>
              <a:ext cx="165801" cy="98128"/>
            </a:xfrm>
            <a:custGeom>
              <a:avLst/>
              <a:gdLst>
                <a:gd name="T0" fmla="*/ 28 w 28"/>
                <a:gd name="T1" fmla="*/ 9 h 16"/>
                <a:gd name="T2" fmla="*/ 20 w 28"/>
                <a:gd name="T3" fmla="*/ 7 h 16"/>
                <a:gd name="T4" fmla="*/ 7 w 28"/>
                <a:gd name="T5" fmla="*/ 2 h 16"/>
                <a:gd name="T6" fmla="*/ 6 w 28"/>
                <a:gd name="T7" fmla="*/ 1 h 16"/>
                <a:gd name="T8" fmla="*/ 3 w 28"/>
                <a:gd name="T9" fmla="*/ 0 h 16"/>
                <a:gd name="T10" fmla="*/ 3 w 28"/>
                <a:gd name="T11" fmla="*/ 0 h 16"/>
                <a:gd name="T12" fmla="*/ 2 w 28"/>
                <a:gd name="T13" fmla="*/ 2 h 16"/>
                <a:gd name="T14" fmla="*/ 0 w 28"/>
                <a:gd name="T15" fmla="*/ 14 h 16"/>
                <a:gd name="T16" fmla="*/ 2 w 28"/>
                <a:gd name="T17" fmla="*/ 16 h 16"/>
                <a:gd name="T18" fmla="*/ 2 w 28"/>
                <a:gd name="T19" fmla="*/ 16 h 16"/>
                <a:gd name="T20" fmla="*/ 3 w 28"/>
                <a:gd name="T21" fmla="*/ 16 h 16"/>
                <a:gd name="T22" fmla="*/ 21 w 28"/>
                <a:gd name="T23" fmla="*/ 11 h 16"/>
                <a:gd name="T24" fmla="*/ 28 w 28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9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18" y="7"/>
                    <a:pt x="10" y="5"/>
                    <a:pt x="7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4"/>
                    <a:pt x="0" y="12"/>
                    <a:pt x="0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" y="15"/>
                    <a:pt x="16" y="12"/>
                    <a:pt x="21" y="11"/>
                  </a:cubicBezTo>
                  <a:lnTo>
                    <a:pt x="28" y="9"/>
                  </a:ln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7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90148" y="2663746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29" name="Segnaposto testo 2"/>
          <p:cNvSpPr>
            <a:spLocks noGrp="1"/>
          </p:cNvSpPr>
          <p:nvPr>
            <p:ph type="body" sz="quarter" idx="11" hasCustomPrompt="1"/>
          </p:nvPr>
        </p:nvSpPr>
        <p:spPr>
          <a:xfrm>
            <a:off x="490148" y="2389510"/>
            <a:ext cx="3455987" cy="288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0" name="Segnaposto testo 2"/>
          <p:cNvSpPr>
            <a:spLocks noGrp="1"/>
          </p:cNvSpPr>
          <p:nvPr>
            <p:ph type="body" sz="quarter" idx="12" hasCustomPrompt="1"/>
          </p:nvPr>
        </p:nvSpPr>
        <p:spPr>
          <a:xfrm>
            <a:off x="490148" y="2863922"/>
            <a:ext cx="3455987" cy="3038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name.surname@leonardocompany.com</a:t>
            </a:r>
            <a:endParaRPr lang="it-IT" dirty="0"/>
          </a:p>
        </p:txBody>
      </p:sp>
      <p:sp>
        <p:nvSpPr>
          <p:cNvPr id="31" name="Segnaposto testo 2"/>
          <p:cNvSpPr>
            <a:spLocks noGrp="1"/>
          </p:cNvSpPr>
          <p:nvPr>
            <p:ph type="body" sz="quarter" idx="13" hasCustomPrompt="1"/>
          </p:nvPr>
        </p:nvSpPr>
        <p:spPr>
          <a:xfrm>
            <a:off x="490148" y="3801351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32" name="Segnaposto testo 2"/>
          <p:cNvSpPr>
            <a:spLocks noGrp="1"/>
          </p:cNvSpPr>
          <p:nvPr>
            <p:ph type="body" sz="quarter" idx="14" hasCustomPrompt="1"/>
          </p:nvPr>
        </p:nvSpPr>
        <p:spPr>
          <a:xfrm>
            <a:off x="490148" y="3521713"/>
            <a:ext cx="3455987" cy="2936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3" name="Segnaposto testo 2"/>
          <p:cNvSpPr>
            <a:spLocks noGrp="1"/>
          </p:cNvSpPr>
          <p:nvPr>
            <p:ph type="body" sz="quarter" idx="15" hasCustomPrompt="1"/>
          </p:nvPr>
        </p:nvSpPr>
        <p:spPr>
          <a:xfrm>
            <a:off x="490148" y="4001526"/>
            <a:ext cx="3455987" cy="22119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34" name="Segnaposto testo 2"/>
          <p:cNvSpPr>
            <a:spLocks noGrp="1"/>
          </p:cNvSpPr>
          <p:nvPr>
            <p:ph type="body" sz="quarter" idx="17" hasCustomPrompt="1"/>
          </p:nvPr>
        </p:nvSpPr>
        <p:spPr>
          <a:xfrm>
            <a:off x="4954644" y="2654193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35" name="Segnaposto testo 2"/>
          <p:cNvSpPr>
            <a:spLocks noGrp="1"/>
          </p:cNvSpPr>
          <p:nvPr>
            <p:ph type="body" sz="quarter" idx="18" hasCustomPrompt="1"/>
          </p:nvPr>
        </p:nvSpPr>
        <p:spPr>
          <a:xfrm>
            <a:off x="4954644" y="2387131"/>
            <a:ext cx="3455987" cy="288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6" name="Segnaposto tes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954644" y="2854369"/>
            <a:ext cx="3455987" cy="2293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37" name="Segnaposto testo 2"/>
          <p:cNvSpPr>
            <a:spLocks noGrp="1"/>
          </p:cNvSpPr>
          <p:nvPr>
            <p:ph type="body" sz="quarter" idx="20" hasCustomPrompt="1"/>
          </p:nvPr>
        </p:nvSpPr>
        <p:spPr>
          <a:xfrm>
            <a:off x="4954644" y="3712538"/>
            <a:ext cx="3455987" cy="370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endParaRPr lang="it-IT" dirty="0"/>
          </a:p>
          <a:p>
            <a:pPr lvl="0"/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endParaRPr lang="it-IT" dirty="0"/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04976" y="1805497"/>
            <a:ext cx="110152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 err="1">
                <a:solidFill>
                  <a:srgbClr val="5B6770"/>
                </a:solidFill>
              </a:rPr>
              <a:t>Contacts</a:t>
            </a:r>
            <a:endParaRPr lang="it-IT" sz="2600" b="1" dirty="0">
              <a:solidFill>
                <a:srgbClr val="5B6770"/>
              </a:solidFill>
            </a:endParaRPr>
          </a:p>
        </p:txBody>
      </p:sp>
      <p:sp>
        <p:nvSpPr>
          <p:cNvPr id="43" name="TextBox 10"/>
          <p:cNvSpPr txBox="1">
            <a:spLocks noChangeArrowheads="1"/>
          </p:cNvSpPr>
          <p:nvPr userDrawn="1"/>
        </p:nvSpPr>
        <p:spPr bwMode="auto">
          <a:xfrm>
            <a:off x="407368" y="6008202"/>
            <a:ext cx="730149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it-IT" sz="1400" dirty="0">
                <a:solidFill>
                  <a:srgbClr val="5B6770"/>
                </a:solidFill>
              </a:rPr>
              <a:t>leonardoglobalsolutions.com</a:t>
            </a:r>
          </a:p>
        </p:txBody>
      </p:sp>
      <p:sp>
        <p:nvSpPr>
          <p:cNvPr id="44" name="Segnaposto testo 2"/>
          <p:cNvSpPr>
            <a:spLocks noGrp="1"/>
          </p:cNvSpPr>
          <p:nvPr>
            <p:ph type="body" sz="quarter" idx="23" hasCustomPrompt="1"/>
          </p:nvPr>
        </p:nvSpPr>
        <p:spPr>
          <a:xfrm>
            <a:off x="490148" y="4240996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47" name="Segnaposto testo 2"/>
          <p:cNvSpPr>
            <a:spLocks noGrp="1"/>
          </p:cNvSpPr>
          <p:nvPr>
            <p:ph type="body" sz="quarter" idx="24" hasCustomPrompt="1"/>
          </p:nvPr>
        </p:nvSpPr>
        <p:spPr>
          <a:xfrm>
            <a:off x="490148" y="4469596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sp>
        <p:nvSpPr>
          <p:cNvPr id="48" name="Segnaposto testo 2"/>
          <p:cNvSpPr>
            <a:spLocks noGrp="1"/>
          </p:cNvSpPr>
          <p:nvPr>
            <p:ph type="body" sz="quarter" idx="25" hasCustomPrompt="1"/>
          </p:nvPr>
        </p:nvSpPr>
        <p:spPr>
          <a:xfrm>
            <a:off x="4954644" y="3095898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49" name="Segnaposto testo 2"/>
          <p:cNvSpPr>
            <a:spLocks noGrp="1"/>
          </p:cNvSpPr>
          <p:nvPr>
            <p:ph type="body" sz="quarter" idx="26" hasCustomPrompt="1"/>
          </p:nvPr>
        </p:nvSpPr>
        <p:spPr>
          <a:xfrm>
            <a:off x="4954644" y="3324498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sp>
        <p:nvSpPr>
          <p:cNvPr id="54" name="Segnaposto tes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954644" y="4076205"/>
            <a:ext cx="3455987" cy="2293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55" name="Segnaposto testo 2"/>
          <p:cNvSpPr>
            <a:spLocks noGrp="1"/>
          </p:cNvSpPr>
          <p:nvPr>
            <p:ph type="body" sz="quarter" idx="28" hasCustomPrompt="1"/>
          </p:nvPr>
        </p:nvSpPr>
        <p:spPr>
          <a:xfrm>
            <a:off x="4954644" y="4317734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56" name="Segnaposto testo 2"/>
          <p:cNvSpPr>
            <a:spLocks noGrp="1"/>
          </p:cNvSpPr>
          <p:nvPr>
            <p:ph type="body" sz="quarter" idx="29" hasCustomPrompt="1"/>
          </p:nvPr>
        </p:nvSpPr>
        <p:spPr>
          <a:xfrm>
            <a:off x="4954644" y="4546334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7980" y="5593317"/>
            <a:ext cx="2653524" cy="2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26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 e ringraziame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7" cy="504056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14" name="Segnaposto contenuto 2"/>
          <p:cNvSpPr>
            <a:spLocks noGrp="1"/>
          </p:cNvSpPr>
          <p:nvPr>
            <p:ph idx="1" hasCustomPrompt="1"/>
          </p:nvPr>
        </p:nvSpPr>
        <p:spPr>
          <a:xfrm>
            <a:off x="361360" y="1415580"/>
            <a:ext cx="11015227" cy="4680000"/>
          </a:xfrm>
          <a:prstGeom prst="rect">
            <a:avLst/>
          </a:prstGeom>
        </p:spPr>
        <p:txBody>
          <a:bodyPr/>
          <a:lstStyle>
            <a:lvl1pPr marL="265113" indent="-265113">
              <a:buClr>
                <a:srgbClr val="EA002A"/>
              </a:buClr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536575" indent="-273050">
              <a:buClr>
                <a:srgbClr val="5B6770"/>
              </a:buClr>
              <a:buFont typeface="Arial" panose="020B0604020202020204" pitchFamily="34" charset="0"/>
              <a:buChar char="-"/>
              <a:defRPr sz="1400">
                <a:solidFill>
                  <a:srgbClr val="5B6770"/>
                </a:solidFill>
                <a:latin typeface="Arial"/>
                <a:cs typeface="Arial"/>
              </a:defRPr>
            </a:lvl2pPr>
            <a:lvl3pPr marL="808038" indent="-271463"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3pPr>
            <a:lvl4pPr marL="1073150" indent="-265113">
              <a:defRPr sz="1400">
                <a:solidFill>
                  <a:srgbClr val="5B6770"/>
                </a:solidFill>
                <a:latin typeface="Arial"/>
                <a:cs typeface="Arial"/>
              </a:defRPr>
            </a:lvl4pPr>
            <a:lvl5pPr marL="1344613" indent="-271463">
              <a:defRPr sz="1400">
                <a:solidFill>
                  <a:srgbClr val="5B6770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 err="1"/>
              <a:t>Thirth</a:t>
            </a:r>
            <a:r>
              <a:rPr lang="en-US" noProof="0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3110140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"/>
            <a:ext cx="12195756" cy="6858204"/>
          </a:xfrm>
          <a:prstGeom prst="rect">
            <a:avLst/>
          </a:prstGeom>
        </p:spPr>
      </p:pic>
      <p:sp>
        <p:nvSpPr>
          <p:cNvPr id="13" name="Rettangolo 12"/>
          <p:cNvSpPr/>
          <p:nvPr userDrawn="1"/>
        </p:nvSpPr>
        <p:spPr>
          <a:xfrm>
            <a:off x="318523" y="6500841"/>
            <a:ext cx="44333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5B6770"/>
                </a:solidFill>
              </a:rPr>
              <a:t>© 2019 Leonardo - </a:t>
            </a:r>
            <a:r>
              <a:rPr lang="it-IT" sz="700" kern="1200" dirty="0">
                <a:solidFill>
                  <a:srgbClr val="5B6770"/>
                </a:solidFill>
                <a:effectLst/>
                <a:latin typeface="Arial" pitchFamily="34" charset="0"/>
                <a:ea typeface="ＭＳ Ｐゴシック" pitchFamily="34" charset="-128"/>
                <a:cs typeface="+mn-cs"/>
              </a:rPr>
              <a:t>Società per azioni</a:t>
            </a:r>
            <a:endParaRPr lang="en-US" sz="700" dirty="0">
              <a:solidFill>
                <a:srgbClr val="5B6770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08211" y="2780928"/>
            <a:ext cx="10561173" cy="576064"/>
          </a:xfrm>
          <a:prstGeom prst="rect">
            <a:avLst/>
          </a:prstGeom>
        </p:spPr>
        <p:txBody>
          <a:bodyPr vert="horz"/>
          <a:lstStyle>
            <a:lvl1pPr algn="l">
              <a:defRPr sz="2600" b="1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Back 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929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noFill/>
              </a:ln>
              <a:solidFill>
                <a:schemeClr val="bg1"/>
              </a:solidFill>
            </a:endParaRPr>
          </a:p>
        </p:txBody>
      </p:sp>
      <p:grpSp>
        <p:nvGrpSpPr>
          <p:cNvPr id="4" name="Gruppo 3"/>
          <p:cNvGrpSpPr/>
          <p:nvPr userDrawn="1"/>
        </p:nvGrpSpPr>
        <p:grpSpPr>
          <a:xfrm>
            <a:off x="11235267" y="372748"/>
            <a:ext cx="371204" cy="444121"/>
            <a:chOff x="5315343" y="2571671"/>
            <a:chExt cx="757943" cy="906828"/>
          </a:xfrm>
        </p:grpSpPr>
        <p:sp>
          <p:nvSpPr>
            <p:cNvPr id="5" name="Freeform 13"/>
            <p:cNvSpPr>
              <a:spLocks/>
            </p:cNvSpPr>
            <p:nvPr userDrawn="1"/>
          </p:nvSpPr>
          <p:spPr bwMode="auto">
            <a:xfrm>
              <a:off x="5589422" y="3058921"/>
              <a:ext cx="406041" cy="294381"/>
            </a:xfrm>
            <a:custGeom>
              <a:avLst/>
              <a:gdLst>
                <a:gd name="T0" fmla="*/ 67 w 69"/>
                <a:gd name="T1" fmla="*/ 32 h 49"/>
                <a:gd name="T2" fmla="*/ 0 w 69"/>
                <a:gd name="T3" fmla="*/ 0 h 49"/>
                <a:gd name="T4" fmla="*/ 52 w 69"/>
                <a:gd name="T5" fmla="*/ 47 h 49"/>
                <a:gd name="T6" fmla="*/ 53 w 69"/>
                <a:gd name="T7" fmla="*/ 48 h 49"/>
                <a:gd name="T8" fmla="*/ 54 w 69"/>
                <a:gd name="T9" fmla="*/ 48 h 49"/>
                <a:gd name="T10" fmla="*/ 54 w 69"/>
                <a:gd name="T11" fmla="*/ 48 h 49"/>
                <a:gd name="T12" fmla="*/ 56 w 69"/>
                <a:gd name="T13" fmla="*/ 49 h 49"/>
                <a:gd name="T14" fmla="*/ 56 w 69"/>
                <a:gd name="T15" fmla="*/ 49 h 49"/>
                <a:gd name="T16" fmla="*/ 58 w 69"/>
                <a:gd name="T17" fmla="*/ 48 h 49"/>
                <a:gd name="T18" fmla="*/ 68 w 69"/>
                <a:gd name="T19" fmla="*/ 36 h 49"/>
                <a:gd name="T20" fmla="*/ 69 w 69"/>
                <a:gd name="T21" fmla="*/ 33 h 49"/>
                <a:gd name="T22" fmla="*/ 67 w 69"/>
                <a:gd name="T23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49">
                  <a:moveTo>
                    <a:pt x="67" y="32"/>
                  </a:moveTo>
                  <a:cubicBezTo>
                    <a:pt x="21" y="19"/>
                    <a:pt x="0" y="0"/>
                    <a:pt x="0" y="0"/>
                  </a:cubicBezTo>
                  <a:cubicBezTo>
                    <a:pt x="0" y="0"/>
                    <a:pt x="20" y="34"/>
                    <a:pt x="52" y="47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5" y="48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8" y="48"/>
                    <a:pt x="58" y="48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9" y="35"/>
                    <a:pt x="69" y="34"/>
                    <a:pt x="69" y="33"/>
                  </a:cubicBezTo>
                  <a:cubicBezTo>
                    <a:pt x="68" y="33"/>
                    <a:pt x="68" y="32"/>
                    <a:pt x="67" y="32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" name="Freeform 14"/>
            <p:cNvSpPr>
              <a:spLocks/>
            </p:cNvSpPr>
            <p:nvPr userDrawn="1"/>
          </p:nvSpPr>
          <p:spPr bwMode="auto">
            <a:xfrm>
              <a:off x="5606339" y="2950643"/>
              <a:ext cx="466947" cy="118430"/>
            </a:xfrm>
            <a:custGeom>
              <a:avLst/>
              <a:gdLst>
                <a:gd name="T0" fmla="*/ 76 w 79"/>
                <a:gd name="T1" fmla="*/ 1 h 20"/>
                <a:gd name="T2" fmla="*/ 69 w 79"/>
                <a:gd name="T3" fmla="*/ 0 h 20"/>
                <a:gd name="T4" fmla="*/ 0 w 79"/>
                <a:gd name="T5" fmla="*/ 9 h 20"/>
                <a:gd name="T6" fmla="*/ 76 w 79"/>
                <a:gd name="T7" fmla="*/ 20 h 20"/>
                <a:gd name="T8" fmla="*/ 76 w 79"/>
                <a:gd name="T9" fmla="*/ 20 h 20"/>
                <a:gd name="T10" fmla="*/ 76 w 79"/>
                <a:gd name="T11" fmla="*/ 20 h 20"/>
                <a:gd name="T12" fmla="*/ 76 w 79"/>
                <a:gd name="T13" fmla="*/ 20 h 20"/>
                <a:gd name="T14" fmla="*/ 77 w 79"/>
                <a:gd name="T15" fmla="*/ 18 h 20"/>
                <a:gd name="T16" fmla="*/ 78 w 79"/>
                <a:gd name="T17" fmla="*/ 4 h 20"/>
                <a:gd name="T18" fmla="*/ 76 w 79"/>
                <a:gd name="T1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0">
                  <a:moveTo>
                    <a:pt x="76" y="1"/>
                  </a:moveTo>
                  <a:cubicBezTo>
                    <a:pt x="75" y="1"/>
                    <a:pt x="72" y="0"/>
                    <a:pt x="69" y="0"/>
                  </a:cubicBezTo>
                  <a:cubicBezTo>
                    <a:pt x="50" y="0"/>
                    <a:pt x="0" y="9"/>
                    <a:pt x="0" y="9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7" y="19"/>
                    <a:pt x="77" y="19"/>
                    <a:pt x="77" y="18"/>
                  </a:cubicBezTo>
                  <a:cubicBezTo>
                    <a:pt x="77" y="16"/>
                    <a:pt x="78" y="8"/>
                    <a:pt x="78" y="4"/>
                  </a:cubicBezTo>
                  <a:cubicBezTo>
                    <a:pt x="79" y="3"/>
                    <a:pt x="77" y="1"/>
                    <a:pt x="76" y="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7" name="Freeform 15"/>
            <p:cNvSpPr>
              <a:spLocks/>
            </p:cNvSpPr>
            <p:nvPr userDrawn="1"/>
          </p:nvSpPr>
          <p:spPr bwMode="auto">
            <a:xfrm>
              <a:off x="5606339" y="2656264"/>
              <a:ext cx="412808" cy="280846"/>
            </a:xfrm>
            <a:custGeom>
              <a:avLst/>
              <a:gdLst>
                <a:gd name="T0" fmla="*/ 0 w 70"/>
                <a:gd name="T1" fmla="*/ 47 h 47"/>
                <a:gd name="T2" fmla="*/ 68 w 70"/>
                <a:gd name="T3" fmla="*/ 17 h 47"/>
                <a:gd name="T4" fmla="*/ 70 w 70"/>
                <a:gd name="T5" fmla="*/ 16 h 47"/>
                <a:gd name="T6" fmla="*/ 70 w 70"/>
                <a:gd name="T7" fmla="*/ 13 h 47"/>
                <a:gd name="T8" fmla="*/ 61 w 70"/>
                <a:gd name="T9" fmla="*/ 1 h 47"/>
                <a:gd name="T10" fmla="*/ 58 w 70"/>
                <a:gd name="T11" fmla="*/ 0 h 47"/>
                <a:gd name="T12" fmla="*/ 58 w 70"/>
                <a:gd name="T13" fmla="*/ 0 h 47"/>
                <a:gd name="T14" fmla="*/ 58 w 70"/>
                <a:gd name="T15" fmla="*/ 0 h 47"/>
                <a:gd name="T16" fmla="*/ 58 w 70"/>
                <a:gd name="T17" fmla="*/ 0 h 47"/>
                <a:gd name="T18" fmla="*/ 55 w 70"/>
                <a:gd name="T19" fmla="*/ 1 h 47"/>
                <a:gd name="T20" fmla="*/ 0 w 7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47">
                  <a:moveTo>
                    <a:pt x="0" y="47"/>
                  </a:moveTo>
                  <a:cubicBezTo>
                    <a:pt x="24" y="25"/>
                    <a:pt x="64" y="18"/>
                    <a:pt x="68" y="17"/>
                  </a:cubicBezTo>
                  <a:cubicBezTo>
                    <a:pt x="69" y="17"/>
                    <a:pt x="70" y="16"/>
                    <a:pt x="70" y="16"/>
                  </a:cubicBezTo>
                  <a:cubicBezTo>
                    <a:pt x="70" y="15"/>
                    <a:pt x="70" y="14"/>
                    <a:pt x="70" y="13"/>
                  </a:cubicBezTo>
                  <a:cubicBezTo>
                    <a:pt x="68" y="11"/>
                    <a:pt x="63" y="3"/>
                    <a:pt x="61" y="1"/>
                  </a:cubicBezTo>
                  <a:cubicBezTo>
                    <a:pt x="60" y="0"/>
                    <a:pt x="59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26" y="12"/>
                    <a:pt x="8" y="36"/>
                    <a:pt x="0" y="4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" name="Freeform 16"/>
            <p:cNvSpPr>
              <a:spLocks/>
            </p:cNvSpPr>
            <p:nvPr userDrawn="1"/>
          </p:nvSpPr>
          <p:spPr bwMode="auto">
            <a:xfrm>
              <a:off x="5521748" y="2571671"/>
              <a:ext cx="226707" cy="365437"/>
            </a:xfrm>
            <a:custGeom>
              <a:avLst/>
              <a:gdLst>
                <a:gd name="T0" fmla="*/ 2 w 38"/>
                <a:gd name="T1" fmla="*/ 61 h 61"/>
                <a:gd name="T2" fmla="*/ 4 w 38"/>
                <a:gd name="T3" fmla="*/ 50 h 61"/>
                <a:gd name="T4" fmla="*/ 37 w 38"/>
                <a:gd name="T5" fmla="*/ 4 h 61"/>
                <a:gd name="T6" fmla="*/ 37 w 38"/>
                <a:gd name="T7" fmla="*/ 1 h 61"/>
                <a:gd name="T8" fmla="*/ 35 w 38"/>
                <a:gd name="T9" fmla="*/ 0 h 61"/>
                <a:gd name="T10" fmla="*/ 20 w 38"/>
                <a:gd name="T11" fmla="*/ 1 h 61"/>
                <a:gd name="T12" fmla="*/ 18 w 38"/>
                <a:gd name="T13" fmla="*/ 2 h 61"/>
                <a:gd name="T14" fmla="*/ 18 w 38"/>
                <a:gd name="T15" fmla="*/ 2 h 61"/>
                <a:gd name="T16" fmla="*/ 15 w 38"/>
                <a:gd name="T17" fmla="*/ 5 h 61"/>
                <a:gd name="T18" fmla="*/ 13 w 38"/>
                <a:gd name="T19" fmla="*/ 8 h 61"/>
                <a:gd name="T20" fmla="*/ 13 w 38"/>
                <a:gd name="T21" fmla="*/ 9 h 61"/>
                <a:gd name="T22" fmla="*/ 12 w 38"/>
                <a:gd name="T23" fmla="*/ 11 h 61"/>
                <a:gd name="T24" fmla="*/ 2 w 38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" y="61"/>
                  </a:moveTo>
                  <a:cubicBezTo>
                    <a:pt x="2" y="58"/>
                    <a:pt x="4" y="52"/>
                    <a:pt x="4" y="50"/>
                  </a:cubicBezTo>
                  <a:cubicBezTo>
                    <a:pt x="12" y="27"/>
                    <a:pt x="30" y="10"/>
                    <a:pt x="37" y="4"/>
                  </a:cubicBezTo>
                  <a:cubicBezTo>
                    <a:pt x="37" y="3"/>
                    <a:pt x="38" y="2"/>
                    <a:pt x="37" y="1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3" y="8"/>
                    <a:pt x="13" y="8"/>
                    <a:pt x="13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8" y="17"/>
                    <a:pt x="0" y="36"/>
                    <a:pt x="2" y="6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9" name="Freeform 17"/>
            <p:cNvSpPr>
              <a:spLocks/>
            </p:cNvSpPr>
            <p:nvPr userDrawn="1"/>
          </p:nvSpPr>
          <p:spPr bwMode="auto">
            <a:xfrm>
              <a:off x="5376249" y="2727320"/>
              <a:ext cx="118430" cy="216555"/>
            </a:xfrm>
            <a:custGeom>
              <a:avLst/>
              <a:gdLst>
                <a:gd name="T0" fmla="*/ 20 w 20"/>
                <a:gd name="T1" fmla="*/ 36 h 36"/>
                <a:gd name="T2" fmla="*/ 11 w 20"/>
                <a:gd name="T3" fmla="*/ 4 h 36"/>
                <a:gd name="T4" fmla="*/ 11 w 20"/>
                <a:gd name="T5" fmla="*/ 2 h 36"/>
                <a:gd name="T6" fmla="*/ 9 w 20"/>
                <a:gd name="T7" fmla="*/ 0 h 36"/>
                <a:gd name="T8" fmla="*/ 6 w 20"/>
                <a:gd name="T9" fmla="*/ 1 h 36"/>
                <a:gd name="T10" fmla="*/ 0 w 20"/>
                <a:gd name="T11" fmla="*/ 14 h 36"/>
                <a:gd name="T12" fmla="*/ 0 w 20"/>
                <a:gd name="T13" fmla="*/ 16 h 36"/>
                <a:gd name="T14" fmla="*/ 20 w 20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36">
                  <a:moveTo>
                    <a:pt x="20" y="36"/>
                  </a:moveTo>
                  <a:cubicBezTo>
                    <a:pt x="20" y="36"/>
                    <a:pt x="12" y="22"/>
                    <a:pt x="11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3" y="6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4" y="25"/>
                    <a:pt x="20" y="36"/>
                    <a:pt x="20" y="3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0" name="Freeform 18"/>
            <p:cNvSpPr>
              <a:spLocks/>
            </p:cNvSpPr>
            <p:nvPr userDrawn="1"/>
          </p:nvSpPr>
          <p:spPr bwMode="auto">
            <a:xfrm>
              <a:off x="5362714" y="3058921"/>
              <a:ext cx="125197" cy="209788"/>
            </a:xfrm>
            <a:custGeom>
              <a:avLst/>
              <a:gdLst>
                <a:gd name="T0" fmla="*/ 0 w 21"/>
                <a:gd name="T1" fmla="*/ 17 h 35"/>
                <a:gd name="T2" fmla="*/ 0 w 21"/>
                <a:gd name="T3" fmla="*/ 19 h 35"/>
                <a:gd name="T4" fmla="*/ 3 w 21"/>
                <a:gd name="T5" fmla="*/ 33 h 35"/>
                <a:gd name="T6" fmla="*/ 6 w 21"/>
                <a:gd name="T7" fmla="*/ 35 h 35"/>
                <a:gd name="T8" fmla="*/ 8 w 21"/>
                <a:gd name="T9" fmla="*/ 31 h 35"/>
                <a:gd name="T10" fmla="*/ 21 w 21"/>
                <a:gd name="T11" fmla="*/ 0 h 35"/>
                <a:gd name="T12" fmla="*/ 0 w 21"/>
                <a:gd name="T1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5">
                  <a:moveTo>
                    <a:pt x="0" y="17"/>
                  </a:moveTo>
                  <a:cubicBezTo>
                    <a:pt x="0" y="17"/>
                    <a:pt x="0" y="18"/>
                    <a:pt x="0" y="19"/>
                  </a:cubicBezTo>
                  <a:cubicBezTo>
                    <a:pt x="0" y="20"/>
                    <a:pt x="1" y="28"/>
                    <a:pt x="3" y="33"/>
                  </a:cubicBezTo>
                  <a:cubicBezTo>
                    <a:pt x="4" y="35"/>
                    <a:pt x="6" y="35"/>
                    <a:pt x="6" y="35"/>
                  </a:cubicBezTo>
                  <a:cubicBezTo>
                    <a:pt x="7" y="35"/>
                    <a:pt x="8" y="32"/>
                    <a:pt x="8" y="31"/>
                  </a:cubicBezTo>
                  <a:cubicBezTo>
                    <a:pt x="12" y="18"/>
                    <a:pt x="21" y="0"/>
                    <a:pt x="21" y="0"/>
                  </a:cubicBezTo>
                  <a:cubicBezTo>
                    <a:pt x="21" y="0"/>
                    <a:pt x="7" y="8"/>
                    <a:pt x="0" y="1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Freeform 19"/>
            <p:cNvSpPr>
              <a:spLocks/>
            </p:cNvSpPr>
            <p:nvPr userDrawn="1"/>
          </p:nvSpPr>
          <p:spPr bwMode="auto">
            <a:xfrm>
              <a:off x="5504829" y="3069073"/>
              <a:ext cx="250392" cy="409426"/>
            </a:xfrm>
            <a:custGeom>
              <a:avLst/>
              <a:gdLst>
                <a:gd name="T0" fmla="*/ 36 w 42"/>
                <a:gd name="T1" fmla="*/ 56 h 68"/>
                <a:gd name="T2" fmla="*/ 35 w 42"/>
                <a:gd name="T3" fmla="*/ 55 h 68"/>
                <a:gd name="T4" fmla="*/ 35 w 42"/>
                <a:gd name="T5" fmla="*/ 55 h 68"/>
                <a:gd name="T6" fmla="*/ 5 w 42"/>
                <a:gd name="T7" fmla="*/ 0 h 68"/>
                <a:gd name="T8" fmla="*/ 22 w 42"/>
                <a:gd name="T9" fmla="*/ 67 h 68"/>
                <a:gd name="T10" fmla="*/ 23 w 42"/>
                <a:gd name="T11" fmla="*/ 68 h 68"/>
                <a:gd name="T12" fmla="*/ 23 w 42"/>
                <a:gd name="T13" fmla="*/ 68 h 68"/>
                <a:gd name="T14" fmla="*/ 23 w 42"/>
                <a:gd name="T15" fmla="*/ 68 h 68"/>
                <a:gd name="T16" fmla="*/ 40 w 42"/>
                <a:gd name="T17" fmla="*/ 65 h 68"/>
                <a:gd name="T18" fmla="*/ 41 w 42"/>
                <a:gd name="T19" fmla="*/ 65 h 68"/>
                <a:gd name="T20" fmla="*/ 42 w 42"/>
                <a:gd name="T21" fmla="*/ 64 h 68"/>
                <a:gd name="T22" fmla="*/ 41 w 42"/>
                <a:gd name="T23" fmla="*/ 61 h 68"/>
                <a:gd name="T24" fmla="*/ 36 w 42"/>
                <a:gd name="T2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8">
                  <a:moveTo>
                    <a:pt x="36" y="56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9" y="29"/>
                    <a:pt x="5" y="0"/>
                    <a:pt x="5" y="0"/>
                  </a:cubicBezTo>
                  <a:cubicBezTo>
                    <a:pt x="5" y="0"/>
                    <a:pt x="0" y="43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1" y="65"/>
                    <a:pt x="42" y="64"/>
                    <a:pt x="42" y="64"/>
                  </a:cubicBezTo>
                  <a:cubicBezTo>
                    <a:pt x="42" y="63"/>
                    <a:pt x="42" y="62"/>
                    <a:pt x="41" y="61"/>
                  </a:cubicBezTo>
                  <a:cubicBezTo>
                    <a:pt x="40" y="60"/>
                    <a:pt x="39" y="59"/>
                    <a:pt x="36" y="5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2" name="Freeform 20"/>
            <p:cNvSpPr>
              <a:spLocks/>
            </p:cNvSpPr>
            <p:nvPr userDrawn="1"/>
          </p:nvSpPr>
          <p:spPr bwMode="auto">
            <a:xfrm>
              <a:off x="5315343" y="2943876"/>
              <a:ext cx="165801" cy="98128"/>
            </a:xfrm>
            <a:custGeom>
              <a:avLst/>
              <a:gdLst>
                <a:gd name="T0" fmla="*/ 28 w 28"/>
                <a:gd name="T1" fmla="*/ 9 h 16"/>
                <a:gd name="T2" fmla="*/ 20 w 28"/>
                <a:gd name="T3" fmla="*/ 7 h 16"/>
                <a:gd name="T4" fmla="*/ 7 w 28"/>
                <a:gd name="T5" fmla="*/ 2 h 16"/>
                <a:gd name="T6" fmla="*/ 6 w 28"/>
                <a:gd name="T7" fmla="*/ 1 h 16"/>
                <a:gd name="T8" fmla="*/ 3 w 28"/>
                <a:gd name="T9" fmla="*/ 0 h 16"/>
                <a:gd name="T10" fmla="*/ 3 w 28"/>
                <a:gd name="T11" fmla="*/ 0 h 16"/>
                <a:gd name="T12" fmla="*/ 2 w 28"/>
                <a:gd name="T13" fmla="*/ 2 h 16"/>
                <a:gd name="T14" fmla="*/ 0 w 28"/>
                <a:gd name="T15" fmla="*/ 14 h 16"/>
                <a:gd name="T16" fmla="*/ 2 w 28"/>
                <a:gd name="T17" fmla="*/ 16 h 16"/>
                <a:gd name="T18" fmla="*/ 2 w 28"/>
                <a:gd name="T19" fmla="*/ 16 h 16"/>
                <a:gd name="T20" fmla="*/ 3 w 28"/>
                <a:gd name="T21" fmla="*/ 16 h 16"/>
                <a:gd name="T22" fmla="*/ 21 w 28"/>
                <a:gd name="T23" fmla="*/ 11 h 16"/>
                <a:gd name="T24" fmla="*/ 28 w 28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9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18" y="7"/>
                    <a:pt x="10" y="5"/>
                    <a:pt x="7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4"/>
                    <a:pt x="0" y="12"/>
                    <a:pt x="0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" y="15"/>
                    <a:pt x="16" y="12"/>
                    <a:pt x="21" y="11"/>
                  </a:cubicBezTo>
                  <a:lnTo>
                    <a:pt x="28" y="9"/>
                  </a:ln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7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90148" y="2663746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29" name="Segnaposto testo 2"/>
          <p:cNvSpPr>
            <a:spLocks noGrp="1"/>
          </p:cNvSpPr>
          <p:nvPr>
            <p:ph type="body" sz="quarter" idx="11" hasCustomPrompt="1"/>
          </p:nvPr>
        </p:nvSpPr>
        <p:spPr>
          <a:xfrm>
            <a:off x="490148" y="2389510"/>
            <a:ext cx="3455987" cy="288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0" name="Segnaposto testo 2"/>
          <p:cNvSpPr>
            <a:spLocks noGrp="1"/>
          </p:cNvSpPr>
          <p:nvPr>
            <p:ph type="body" sz="quarter" idx="12" hasCustomPrompt="1"/>
          </p:nvPr>
        </p:nvSpPr>
        <p:spPr>
          <a:xfrm>
            <a:off x="490148" y="2863922"/>
            <a:ext cx="3455987" cy="3038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name.surname@leonardocompany.com</a:t>
            </a:r>
            <a:endParaRPr lang="it-IT" dirty="0"/>
          </a:p>
        </p:txBody>
      </p:sp>
      <p:sp>
        <p:nvSpPr>
          <p:cNvPr id="31" name="Segnaposto testo 2"/>
          <p:cNvSpPr>
            <a:spLocks noGrp="1"/>
          </p:cNvSpPr>
          <p:nvPr>
            <p:ph type="body" sz="quarter" idx="13" hasCustomPrompt="1"/>
          </p:nvPr>
        </p:nvSpPr>
        <p:spPr>
          <a:xfrm>
            <a:off x="490148" y="3801351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32" name="Segnaposto testo 2"/>
          <p:cNvSpPr>
            <a:spLocks noGrp="1"/>
          </p:cNvSpPr>
          <p:nvPr>
            <p:ph type="body" sz="quarter" idx="14" hasCustomPrompt="1"/>
          </p:nvPr>
        </p:nvSpPr>
        <p:spPr>
          <a:xfrm>
            <a:off x="490148" y="3521713"/>
            <a:ext cx="3455987" cy="2936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3" name="Segnaposto testo 2"/>
          <p:cNvSpPr>
            <a:spLocks noGrp="1"/>
          </p:cNvSpPr>
          <p:nvPr>
            <p:ph type="body" sz="quarter" idx="15" hasCustomPrompt="1"/>
          </p:nvPr>
        </p:nvSpPr>
        <p:spPr>
          <a:xfrm>
            <a:off x="490148" y="4001526"/>
            <a:ext cx="3455987" cy="22119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34" name="Segnaposto testo 2"/>
          <p:cNvSpPr>
            <a:spLocks noGrp="1"/>
          </p:cNvSpPr>
          <p:nvPr>
            <p:ph type="body" sz="quarter" idx="17" hasCustomPrompt="1"/>
          </p:nvPr>
        </p:nvSpPr>
        <p:spPr>
          <a:xfrm>
            <a:off x="4954644" y="2654193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35" name="Segnaposto testo 2"/>
          <p:cNvSpPr>
            <a:spLocks noGrp="1"/>
          </p:cNvSpPr>
          <p:nvPr>
            <p:ph type="body" sz="quarter" idx="18" hasCustomPrompt="1"/>
          </p:nvPr>
        </p:nvSpPr>
        <p:spPr>
          <a:xfrm>
            <a:off x="4954644" y="2387131"/>
            <a:ext cx="3455987" cy="288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6" name="Segnaposto tes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954644" y="2854369"/>
            <a:ext cx="3455987" cy="2293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37" name="Segnaposto testo 2"/>
          <p:cNvSpPr>
            <a:spLocks noGrp="1"/>
          </p:cNvSpPr>
          <p:nvPr>
            <p:ph type="body" sz="quarter" idx="20" hasCustomPrompt="1"/>
          </p:nvPr>
        </p:nvSpPr>
        <p:spPr>
          <a:xfrm>
            <a:off x="4954644" y="3712538"/>
            <a:ext cx="3455987" cy="370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endParaRPr lang="it-IT" dirty="0"/>
          </a:p>
          <a:p>
            <a:pPr lvl="0"/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endParaRPr lang="it-IT" dirty="0"/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04976" y="1805497"/>
            <a:ext cx="110152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 err="1">
                <a:solidFill>
                  <a:srgbClr val="5B6770"/>
                </a:solidFill>
              </a:rPr>
              <a:t>Contacts</a:t>
            </a:r>
            <a:endParaRPr lang="it-IT" sz="2600" b="1" dirty="0">
              <a:solidFill>
                <a:srgbClr val="5B6770"/>
              </a:solidFill>
            </a:endParaRPr>
          </a:p>
        </p:txBody>
      </p:sp>
      <p:sp>
        <p:nvSpPr>
          <p:cNvPr id="43" name="TextBox 10"/>
          <p:cNvSpPr txBox="1">
            <a:spLocks noChangeArrowheads="1"/>
          </p:cNvSpPr>
          <p:nvPr userDrawn="1"/>
        </p:nvSpPr>
        <p:spPr bwMode="auto">
          <a:xfrm>
            <a:off x="407368" y="6008202"/>
            <a:ext cx="730149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it-IT" sz="1400" dirty="0">
                <a:solidFill>
                  <a:srgbClr val="5B6770"/>
                </a:solidFill>
              </a:rPr>
              <a:t>leonardoglobalsolutions.com</a:t>
            </a:r>
          </a:p>
        </p:txBody>
      </p:sp>
      <p:sp>
        <p:nvSpPr>
          <p:cNvPr id="44" name="Segnaposto testo 2"/>
          <p:cNvSpPr>
            <a:spLocks noGrp="1"/>
          </p:cNvSpPr>
          <p:nvPr>
            <p:ph type="body" sz="quarter" idx="23" hasCustomPrompt="1"/>
          </p:nvPr>
        </p:nvSpPr>
        <p:spPr>
          <a:xfrm>
            <a:off x="490148" y="4240996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47" name="Segnaposto testo 2"/>
          <p:cNvSpPr>
            <a:spLocks noGrp="1"/>
          </p:cNvSpPr>
          <p:nvPr>
            <p:ph type="body" sz="quarter" idx="24" hasCustomPrompt="1"/>
          </p:nvPr>
        </p:nvSpPr>
        <p:spPr>
          <a:xfrm>
            <a:off x="490148" y="4469596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sp>
        <p:nvSpPr>
          <p:cNvPr id="48" name="Segnaposto testo 2"/>
          <p:cNvSpPr>
            <a:spLocks noGrp="1"/>
          </p:cNvSpPr>
          <p:nvPr>
            <p:ph type="body" sz="quarter" idx="25" hasCustomPrompt="1"/>
          </p:nvPr>
        </p:nvSpPr>
        <p:spPr>
          <a:xfrm>
            <a:off x="4954644" y="3095898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49" name="Segnaposto testo 2"/>
          <p:cNvSpPr>
            <a:spLocks noGrp="1"/>
          </p:cNvSpPr>
          <p:nvPr>
            <p:ph type="body" sz="quarter" idx="26" hasCustomPrompt="1"/>
          </p:nvPr>
        </p:nvSpPr>
        <p:spPr>
          <a:xfrm>
            <a:off x="4954644" y="3324498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sp>
        <p:nvSpPr>
          <p:cNvPr id="54" name="Segnaposto tes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954644" y="4076205"/>
            <a:ext cx="3455987" cy="2293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55" name="Segnaposto testo 2"/>
          <p:cNvSpPr>
            <a:spLocks noGrp="1"/>
          </p:cNvSpPr>
          <p:nvPr>
            <p:ph type="body" sz="quarter" idx="28" hasCustomPrompt="1"/>
          </p:nvPr>
        </p:nvSpPr>
        <p:spPr>
          <a:xfrm>
            <a:off x="4954644" y="4317734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56" name="Segnaposto testo 2"/>
          <p:cNvSpPr>
            <a:spLocks noGrp="1"/>
          </p:cNvSpPr>
          <p:nvPr>
            <p:ph type="body" sz="quarter" idx="29" hasCustomPrompt="1"/>
          </p:nvPr>
        </p:nvSpPr>
        <p:spPr>
          <a:xfrm>
            <a:off x="4954644" y="4546334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7980" y="5593317"/>
            <a:ext cx="2653524" cy="2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11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0615" y="628652"/>
            <a:ext cx="10300677" cy="3476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47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con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/>
          <p:cNvSpPr txBox="1">
            <a:spLocks noChangeArrowheads="1"/>
          </p:cNvSpPr>
          <p:nvPr userDrawn="1"/>
        </p:nvSpPr>
        <p:spPr bwMode="auto">
          <a:xfrm>
            <a:off x="11307234" y="606426"/>
            <a:ext cx="18473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08211" y="1844824"/>
            <a:ext cx="10561173" cy="576064"/>
          </a:xfrm>
          <a:prstGeom prst="rect">
            <a:avLst/>
          </a:prstGeom>
        </p:spPr>
        <p:txBody>
          <a:bodyPr vert="horz"/>
          <a:lstStyle>
            <a:lvl1pPr algn="l">
              <a:defRPr sz="2600" b="1">
                <a:solidFill>
                  <a:srgbClr val="5B6770"/>
                </a:solidFill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0" hasCustomPrompt="1"/>
          </p:nvPr>
        </p:nvSpPr>
        <p:spPr>
          <a:xfrm>
            <a:off x="508211" y="5877272"/>
            <a:ext cx="3264363" cy="288033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rgbClr val="5B6770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25948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con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/>
          <p:cNvSpPr txBox="1">
            <a:spLocks noChangeArrowheads="1"/>
          </p:cNvSpPr>
          <p:nvPr userDrawn="1"/>
        </p:nvSpPr>
        <p:spPr bwMode="auto">
          <a:xfrm>
            <a:off x="11307234" y="606426"/>
            <a:ext cx="18473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08211" y="1844824"/>
            <a:ext cx="10561173" cy="576064"/>
          </a:xfrm>
          <a:prstGeom prst="rect">
            <a:avLst/>
          </a:prstGeom>
        </p:spPr>
        <p:txBody>
          <a:bodyPr vert="horz"/>
          <a:lstStyle>
            <a:lvl1pPr algn="l">
              <a:defRPr sz="2600" b="1">
                <a:solidFill>
                  <a:srgbClr val="5B6770"/>
                </a:solidFill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0" hasCustomPrompt="1"/>
          </p:nvPr>
        </p:nvSpPr>
        <p:spPr>
          <a:xfrm>
            <a:off x="508211" y="5877272"/>
            <a:ext cx="3264363" cy="288033"/>
          </a:xfrm>
          <a:prstGeom prst="rect">
            <a:avLst/>
          </a:prstGeom>
        </p:spPr>
        <p:txBody>
          <a:bodyPr/>
          <a:lstStyle>
            <a:lvl1pPr>
              <a:buNone/>
              <a:defRPr sz="1600" b="0">
                <a:solidFill>
                  <a:srgbClr val="5B6770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50555A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4297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7" cy="504056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14" name="Segnaposto contenuto 2"/>
          <p:cNvSpPr>
            <a:spLocks noGrp="1"/>
          </p:cNvSpPr>
          <p:nvPr>
            <p:ph idx="1" hasCustomPrompt="1"/>
          </p:nvPr>
        </p:nvSpPr>
        <p:spPr>
          <a:xfrm>
            <a:off x="361360" y="1415580"/>
            <a:ext cx="11015227" cy="4680000"/>
          </a:xfrm>
          <a:prstGeom prst="rect">
            <a:avLst/>
          </a:prstGeom>
        </p:spPr>
        <p:txBody>
          <a:bodyPr/>
          <a:lstStyle>
            <a:lvl1pPr marL="265113" indent="-265113">
              <a:buClr>
                <a:srgbClr val="EA002A"/>
              </a:buClr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536575" indent="-273050">
              <a:buClr>
                <a:srgbClr val="5B6770"/>
              </a:buClr>
              <a:buFont typeface="Arial" panose="020B0604020202020204" pitchFamily="34" charset="0"/>
              <a:buChar char="-"/>
              <a:defRPr sz="1400">
                <a:solidFill>
                  <a:srgbClr val="5B6770"/>
                </a:solidFill>
                <a:latin typeface="Arial"/>
                <a:cs typeface="Arial"/>
              </a:defRPr>
            </a:lvl2pPr>
            <a:lvl3pPr marL="808038" indent="-271463"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3pPr>
            <a:lvl4pPr marL="1073150" indent="-265113">
              <a:defRPr sz="1400">
                <a:solidFill>
                  <a:srgbClr val="5B6770"/>
                </a:solidFill>
                <a:latin typeface="Arial"/>
                <a:cs typeface="Arial"/>
              </a:defRPr>
            </a:lvl4pPr>
            <a:lvl5pPr marL="1344613" indent="-271463">
              <a:defRPr sz="1400">
                <a:solidFill>
                  <a:srgbClr val="5B6770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 err="1"/>
              <a:t>Thirth</a:t>
            </a:r>
            <a:r>
              <a:rPr lang="en-US" noProof="0" dirty="0"/>
              <a:t>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1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6359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contenuto 2"/>
          <p:cNvSpPr>
            <a:spLocks noGrp="1"/>
          </p:cNvSpPr>
          <p:nvPr>
            <p:ph idx="15" hasCustomPrompt="1"/>
          </p:nvPr>
        </p:nvSpPr>
        <p:spPr>
          <a:xfrm>
            <a:off x="5937572" y="1415580"/>
            <a:ext cx="5446011" cy="4680000"/>
          </a:xfrm>
          <a:prstGeom prst="rect">
            <a:avLst/>
          </a:prstGeom>
        </p:spPr>
        <p:txBody>
          <a:bodyPr/>
          <a:lstStyle>
            <a:lvl1pPr marL="265113" indent="-265113">
              <a:buClr>
                <a:srgbClr val="EA002A"/>
              </a:buClr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536575" indent="-273050">
              <a:buClr>
                <a:srgbClr val="5B6770"/>
              </a:buClr>
              <a:buFont typeface="Arial" panose="020B0604020202020204" pitchFamily="34" charset="0"/>
              <a:buChar char="-"/>
              <a:defRPr sz="1400">
                <a:solidFill>
                  <a:srgbClr val="5B6770"/>
                </a:solidFill>
                <a:latin typeface="Arial"/>
                <a:cs typeface="Arial"/>
              </a:defRPr>
            </a:lvl2pPr>
            <a:lvl3pPr marL="808038" indent="-271463"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3pPr>
            <a:lvl4pPr marL="808037" indent="0">
              <a:buNone/>
              <a:defRPr sz="1400">
                <a:solidFill>
                  <a:srgbClr val="5B6770"/>
                </a:solidFill>
                <a:latin typeface="Arial"/>
                <a:cs typeface="Arial"/>
              </a:defRPr>
            </a:lvl4pPr>
            <a:lvl5pPr marL="1073150" indent="0">
              <a:buNone/>
              <a:defRPr sz="1400">
                <a:solidFill>
                  <a:srgbClr val="5B6770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 err="1"/>
              <a:t>Thirth</a:t>
            </a:r>
            <a:r>
              <a:rPr lang="en-US" noProof="0" dirty="0"/>
              <a:t> level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9" cy="504057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1" hasCustomPrompt="1"/>
          </p:nvPr>
        </p:nvSpPr>
        <p:spPr>
          <a:xfrm>
            <a:off x="361360" y="1412777"/>
            <a:ext cx="5446011" cy="4680521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59" y="226297"/>
            <a:ext cx="11015229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2677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contenuto 2"/>
          <p:cNvSpPr>
            <a:spLocks noGrp="1"/>
          </p:cNvSpPr>
          <p:nvPr>
            <p:ph idx="16" hasCustomPrompt="1"/>
          </p:nvPr>
        </p:nvSpPr>
        <p:spPr>
          <a:xfrm>
            <a:off x="5929656" y="2132856"/>
            <a:ext cx="5446931" cy="3962724"/>
          </a:xfrm>
          <a:prstGeom prst="rect">
            <a:avLst/>
          </a:prstGeom>
        </p:spPr>
        <p:txBody>
          <a:bodyPr/>
          <a:lstStyle>
            <a:lvl1pPr marL="265113" indent="-265113">
              <a:buClr>
                <a:srgbClr val="EA002A"/>
              </a:buClr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536575" indent="-273050">
              <a:buClr>
                <a:srgbClr val="5B6770"/>
              </a:buClr>
              <a:buFont typeface="Arial" panose="020B0604020202020204" pitchFamily="34" charset="0"/>
              <a:buChar char="-"/>
              <a:defRPr sz="1400">
                <a:solidFill>
                  <a:srgbClr val="5B6770"/>
                </a:solidFill>
                <a:latin typeface="Arial"/>
                <a:cs typeface="Arial"/>
              </a:defRPr>
            </a:lvl2pPr>
            <a:lvl3pPr marL="808038" indent="-271463">
              <a:buFont typeface="Arial" panose="020B0604020202020204" pitchFamily="34" charset="0"/>
              <a:buChar char="•"/>
              <a:defRPr sz="1400" baseline="0">
                <a:solidFill>
                  <a:srgbClr val="5B6770"/>
                </a:solidFill>
                <a:latin typeface="Arial"/>
                <a:cs typeface="Arial"/>
              </a:defRPr>
            </a:lvl3pPr>
            <a:lvl4pPr marL="1073150" indent="-265113">
              <a:defRPr sz="1400">
                <a:solidFill>
                  <a:srgbClr val="5B6770"/>
                </a:solidFill>
                <a:latin typeface="Arial"/>
                <a:cs typeface="Arial"/>
              </a:defRPr>
            </a:lvl4pPr>
            <a:lvl5pPr marL="1344613" indent="-271463">
              <a:defRPr sz="1400">
                <a:solidFill>
                  <a:srgbClr val="5B6770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 err="1"/>
              <a:t>Thirth</a:t>
            </a:r>
            <a:r>
              <a:rPr lang="en-US" noProof="0" dirty="0"/>
              <a:t> level</a:t>
            </a:r>
          </a:p>
        </p:txBody>
      </p:sp>
      <p:sp>
        <p:nvSpPr>
          <p:cNvPr id="6" name="Segnaposto immagine 5"/>
          <p:cNvSpPr>
            <a:spLocks noGrp="1"/>
          </p:cNvSpPr>
          <p:nvPr>
            <p:ph type="pic" sz="quarter" idx="11" hasCustomPrompt="1"/>
          </p:nvPr>
        </p:nvSpPr>
        <p:spPr>
          <a:xfrm>
            <a:off x="361362" y="2132857"/>
            <a:ext cx="5446009" cy="3960441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3" name="Segnaposto testo 3"/>
          <p:cNvSpPr>
            <a:spLocks noGrp="1"/>
          </p:cNvSpPr>
          <p:nvPr>
            <p:ph type="body" sz="half" idx="2"/>
          </p:nvPr>
        </p:nvSpPr>
        <p:spPr>
          <a:xfrm>
            <a:off x="361362" y="1613356"/>
            <a:ext cx="11015227" cy="3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456720" indent="0">
              <a:buNone/>
              <a:defRPr sz="1200"/>
            </a:lvl2pPr>
            <a:lvl3pPr marL="913432" indent="0">
              <a:buNone/>
              <a:defRPr sz="1000"/>
            </a:lvl3pPr>
            <a:lvl4pPr marL="1370147" indent="0">
              <a:buNone/>
              <a:defRPr sz="900"/>
            </a:lvl4pPr>
            <a:lvl5pPr marL="1826862" indent="0">
              <a:buNone/>
              <a:defRPr sz="900"/>
            </a:lvl5pPr>
            <a:lvl6pPr marL="2283579" indent="0">
              <a:buNone/>
              <a:defRPr sz="900"/>
            </a:lvl6pPr>
            <a:lvl7pPr marL="2740294" indent="0">
              <a:buNone/>
              <a:defRPr sz="900"/>
            </a:lvl7pPr>
            <a:lvl8pPr marL="3197010" indent="0">
              <a:buNone/>
              <a:defRPr sz="900"/>
            </a:lvl8pPr>
            <a:lvl9pPr marL="3653726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62" y="1279058"/>
            <a:ext cx="11015228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1600" b="1" smtClean="0">
                <a:solidFill>
                  <a:srgbClr val="EA002A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61361" y="764424"/>
            <a:ext cx="11015228" cy="504337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361359" y="226297"/>
            <a:ext cx="11014305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6022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2"/>
          <p:cNvSpPr>
            <a:spLocks noGrp="1"/>
          </p:cNvSpPr>
          <p:nvPr>
            <p:ph type="pic" idx="1"/>
          </p:nvPr>
        </p:nvSpPr>
        <p:spPr>
          <a:xfrm>
            <a:off x="361360" y="2132857"/>
            <a:ext cx="11015228" cy="3960441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5" name="Segnaposto testo 3"/>
          <p:cNvSpPr>
            <a:spLocks noGrp="1"/>
          </p:cNvSpPr>
          <p:nvPr>
            <p:ph type="body" sz="half" idx="2"/>
          </p:nvPr>
        </p:nvSpPr>
        <p:spPr>
          <a:xfrm>
            <a:off x="361360" y="1613356"/>
            <a:ext cx="11015229" cy="3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456720" indent="0">
              <a:buNone/>
              <a:defRPr sz="1200"/>
            </a:lvl2pPr>
            <a:lvl3pPr marL="913432" indent="0">
              <a:buNone/>
              <a:defRPr sz="1000"/>
            </a:lvl3pPr>
            <a:lvl4pPr marL="1370147" indent="0">
              <a:buNone/>
              <a:defRPr sz="900"/>
            </a:lvl4pPr>
            <a:lvl5pPr marL="1826862" indent="0">
              <a:buNone/>
              <a:defRPr sz="900"/>
            </a:lvl5pPr>
            <a:lvl6pPr marL="2283579" indent="0">
              <a:buNone/>
              <a:defRPr sz="900"/>
            </a:lvl6pPr>
            <a:lvl7pPr marL="2740294" indent="0">
              <a:buNone/>
              <a:defRPr sz="900"/>
            </a:lvl7pPr>
            <a:lvl8pPr marL="3197010" indent="0">
              <a:buNone/>
              <a:defRPr sz="900"/>
            </a:lvl8pPr>
            <a:lvl9pPr marL="3653726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60" y="1279058"/>
            <a:ext cx="11015229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1600" b="1" smtClean="0">
                <a:solidFill>
                  <a:srgbClr val="EA002A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61360" y="764424"/>
            <a:ext cx="11015225" cy="504337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361359" y="226297"/>
            <a:ext cx="11015229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577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2"/>
          <p:cNvSpPr>
            <a:spLocks noGrp="1"/>
          </p:cNvSpPr>
          <p:nvPr>
            <p:ph type="pic" idx="1"/>
          </p:nvPr>
        </p:nvSpPr>
        <p:spPr>
          <a:xfrm>
            <a:off x="361360" y="2132856"/>
            <a:ext cx="5446012" cy="396044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5" name="Segnaposto testo 3"/>
          <p:cNvSpPr>
            <a:spLocks noGrp="1"/>
          </p:cNvSpPr>
          <p:nvPr>
            <p:ph type="body" sz="half" idx="2"/>
          </p:nvPr>
        </p:nvSpPr>
        <p:spPr>
          <a:xfrm>
            <a:off x="361361" y="1614585"/>
            <a:ext cx="11015226" cy="3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456720" indent="0">
              <a:buNone/>
              <a:defRPr sz="1200"/>
            </a:lvl2pPr>
            <a:lvl3pPr marL="913432" indent="0">
              <a:buNone/>
              <a:defRPr sz="1000"/>
            </a:lvl3pPr>
            <a:lvl4pPr marL="1370147" indent="0">
              <a:buNone/>
              <a:defRPr sz="900"/>
            </a:lvl4pPr>
            <a:lvl5pPr marL="1826862" indent="0">
              <a:buNone/>
              <a:defRPr sz="900"/>
            </a:lvl5pPr>
            <a:lvl6pPr marL="2283579" indent="0">
              <a:buNone/>
              <a:defRPr sz="900"/>
            </a:lvl6pPr>
            <a:lvl7pPr marL="2740294" indent="0">
              <a:buNone/>
              <a:defRPr sz="900"/>
            </a:lvl7pPr>
            <a:lvl8pPr marL="3197010" indent="0">
              <a:buNone/>
              <a:defRPr sz="900"/>
            </a:lvl8pPr>
            <a:lvl9pPr marL="3653726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61" y="1279645"/>
            <a:ext cx="11015225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1600" b="1" smtClean="0">
                <a:solidFill>
                  <a:srgbClr val="EA002A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0" name="Segnaposto immagine 2"/>
          <p:cNvSpPr>
            <a:spLocks noGrp="1"/>
          </p:cNvSpPr>
          <p:nvPr>
            <p:ph type="pic" idx="15"/>
          </p:nvPr>
        </p:nvSpPr>
        <p:spPr>
          <a:xfrm>
            <a:off x="5929970" y="2132856"/>
            <a:ext cx="5446617" cy="396044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lang="it-IT" sz="1200" kern="1200" noProof="0" dirty="0">
                <a:solidFill>
                  <a:srgbClr val="5B677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marL="0" lv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61361" y="764704"/>
            <a:ext cx="11015224" cy="504000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579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2"/>
          <p:cNvSpPr>
            <a:spLocks noGrp="1"/>
          </p:cNvSpPr>
          <p:nvPr>
            <p:ph idx="18" hasCustomPrompt="1"/>
          </p:nvPr>
        </p:nvSpPr>
        <p:spPr>
          <a:xfrm>
            <a:off x="4198975" y="1772816"/>
            <a:ext cx="7177613" cy="4322764"/>
          </a:xfrm>
          <a:prstGeom prst="rect">
            <a:avLst/>
          </a:prstGeom>
        </p:spPr>
        <p:txBody>
          <a:bodyPr/>
          <a:lstStyle>
            <a:lvl1pPr marL="265113" indent="-265113">
              <a:buClr>
                <a:srgbClr val="EA002A"/>
              </a:buClr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1pPr>
            <a:lvl2pPr marL="536575" indent="-273050">
              <a:buClr>
                <a:srgbClr val="5B6770"/>
              </a:buClr>
              <a:buFont typeface="Arial" panose="020B0604020202020204" pitchFamily="34" charset="0"/>
              <a:buChar char="-"/>
              <a:defRPr sz="1400">
                <a:solidFill>
                  <a:srgbClr val="5B6770"/>
                </a:solidFill>
                <a:latin typeface="Arial"/>
                <a:cs typeface="Arial"/>
              </a:defRPr>
            </a:lvl2pPr>
            <a:lvl3pPr marL="808038" indent="-271463">
              <a:buFont typeface="Arial" panose="020B0604020202020204" pitchFamily="34" charset="0"/>
              <a:buChar char="•"/>
              <a:defRPr sz="1400">
                <a:solidFill>
                  <a:srgbClr val="5B6770"/>
                </a:solidFill>
                <a:latin typeface="Arial"/>
                <a:cs typeface="Arial"/>
              </a:defRPr>
            </a:lvl3pPr>
            <a:lvl4pPr marL="1073150" indent="-265113">
              <a:defRPr sz="1400">
                <a:solidFill>
                  <a:srgbClr val="5B6770"/>
                </a:solidFill>
                <a:latin typeface="Arial"/>
                <a:cs typeface="Arial"/>
              </a:defRPr>
            </a:lvl4pPr>
            <a:lvl5pPr marL="1344613" indent="-271463">
              <a:defRPr sz="1400">
                <a:solidFill>
                  <a:srgbClr val="5B6770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 err="1"/>
              <a:t>Thirth</a:t>
            </a:r>
            <a:r>
              <a:rPr lang="en-US" noProof="0" dirty="0"/>
              <a:t> level</a:t>
            </a:r>
          </a:p>
        </p:txBody>
      </p:sp>
      <p:sp>
        <p:nvSpPr>
          <p:cNvPr id="4" name="Segnaposto immagine 2"/>
          <p:cNvSpPr>
            <a:spLocks noGrp="1"/>
          </p:cNvSpPr>
          <p:nvPr>
            <p:ph type="pic" idx="1"/>
          </p:nvPr>
        </p:nvSpPr>
        <p:spPr>
          <a:xfrm>
            <a:off x="361360" y="1772856"/>
            <a:ext cx="3712827" cy="432044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61" y="1279645"/>
            <a:ext cx="11015228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1600" b="1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7" cy="504000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179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2"/>
          <p:cNvSpPr>
            <a:spLocks noGrp="1"/>
          </p:cNvSpPr>
          <p:nvPr>
            <p:ph type="pic" idx="1"/>
          </p:nvPr>
        </p:nvSpPr>
        <p:spPr>
          <a:xfrm>
            <a:off x="361361" y="1772817"/>
            <a:ext cx="3574010" cy="352839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0" name="Segnaposto immagine 2"/>
          <p:cNvSpPr>
            <a:spLocks noGrp="1"/>
          </p:cNvSpPr>
          <p:nvPr>
            <p:ph type="pic" idx="17"/>
          </p:nvPr>
        </p:nvSpPr>
        <p:spPr>
          <a:xfrm>
            <a:off x="4082129" y="1767632"/>
            <a:ext cx="3574010" cy="35280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2" name="Segnaposto immagine 2"/>
          <p:cNvSpPr>
            <a:spLocks noGrp="1"/>
          </p:cNvSpPr>
          <p:nvPr>
            <p:ph type="pic" idx="18"/>
          </p:nvPr>
        </p:nvSpPr>
        <p:spPr>
          <a:xfrm>
            <a:off x="7802898" y="1767631"/>
            <a:ext cx="3574010" cy="35280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9"/>
          </p:nvPr>
        </p:nvSpPr>
        <p:spPr>
          <a:xfrm>
            <a:off x="361360" y="5445224"/>
            <a:ext cx="3574011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4082498" y="5445224"/>
            <a:ext cx="3574011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7802897" y="5445224"/>
            <a:ext cx="3574011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61" y="1279645"/>
            <a:ext cx="11015226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1600" b="1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7" cy="504056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83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2"/>
          <p:cNvSpPr>
            <a:spLocks noGrp="1"/>
          </p:cNvSpPr>
          <p:nvPr>
            <p:ph type="pic" idx="1"/>
          </p:nvPr>
        </p:nvSpPr>
        <p:spPr>
          <a:xfrm>
            <a:off x="361361" y="1772817"/>
            <a:ext cx="3574010" cy="208823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4655840" y="6305587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>
              <a:spcBef>
                <a:spcPts val="0"/>
              </a:spcBef>
              <a:buNone/>
              <a:defRPr sz="900" b="0">
                <a:solidFill>
                  <a:srgbClr val="5B6770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1" name="Segnaposto immagine 2"/>
          <p:cNvSpPr>
            <a:spLocks noGrp="1"/>
          </p:cNvSpPr>
          <p:nvPr>
            <p:ph type="pic" idx="19"/>
          </p:nvPr>
        </p:nvSpPr>
        <p:spPr>
          <a:xfrm>
            <a:off x="361361" y="4002284"/>
            <a:ext cx="3574010" cy="208823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3" name="Segnaposto immagine 2"/>
          <p:cNvSpPr>
            <a:spLocks noGrp="1"/>
          </p:cNvSpPr>
          <p:nvPr>
            <p:ph type="pic" idx="20"/>
          </p:nvPr>
        </p:nvSpPr>
        <p:spPr>
          <a:xfrm>
            <a:off x="4082129" y="1772817"/>
            <a:ext cx="3574010" cy="208823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4" name="Segnaposto immagine 2"/>
          <p:cNvSpPr>
            <a:spLocks noGrp="1"/>
          </p:cNvSpPr>
          <p:nvPr>
            <p:ph type="pic" idx="21"/>
          </p:nvPr>
        </p:nvSpPr>
        <p:spPr>
          <a:xfrm>
            <a:off x="4082129" y="4002284"/>
            <a:ext cx="3574010" cy="208823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5" name="Segnaposto immagine 2"/>
          <p:cNvSpPr>
            <a:spLocks noGrp="1"/>
          </p:cNvSpPr>
          <p:nvPr>
            <p:ph type="pic" idx="22"/>
          </p:nvPr>
        </p:nvSpPr>
        <p:spPr>
          <a:xfrm>
            <a:off x="7802898" y="1772817"/>
            <a:ext cx="3574010" cy="208823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6" name="Segnaposto immagine 2"/>
          <p:cNvSpPr>
            <a:spLocks noGrp="1"/>
          </p:cNvSpPr>
          <p:nvPr>
            <p:ph type="pic" idx="23"/>
          </p:nvPr>
        </p:nvSpPr>
        <p:spPr>
          <a:xfrm>
            <a:off x="7802898" y="4002284"/>
            <a:ext cx="3574010" cy="208823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200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720" indent="0">
              <a:buNone/>
              <a:defRPr sz="2800"/>
            </a:lvl2pPr>
            <a:lvl3pPr marL="913432" indent="0">
              <a:buNone/>
              <a:defRPr sz="2400"/>
            </a:lvl3pPr>
            <a:lvl4pPr marL="1370147" indent="0">
              <a:buNone/>
              <a:defRPr sz="2000"/>
            </a:lvl4pPr>
            <a:lvl5pPr marL="1826862" indent="0">
              <a:buNone/>
              <a:defRPr sz="2000"/>
            </a:lvl5pPr>
            <a:lvl6pPr marL="2283579" indent="0">
              <a:buNone/>
              <a:defRPr sz="2000"/>
            </a:lvl6pPr>
            <a:lvl7pPr marL="2740294" indent="0">
              <a:buNone/>
              <a:defRPr sz="2000"/>
            </a:lvl7pPr>
            <a:lvl8pPr marL="3197010" indent="0">
              <a:buNone/>
              <a:defRPr sz="2000"/>
            </a:lvl8pPr>
            <a:lvl9pPr marL="3653726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it-IT" noProof="0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361" y="1279645"/>
            <a:ext cx="11015226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1600" b="1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7" cy="504056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804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61414" y="1277757"/>
            <a:ext cx="11016008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1600" b="1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text </a:t>
            </a:r>
            <a:r>
              <a:rPr lang="it-IT" dirty="0" err="1"/>
              <a:t>styles</a:t>
            </a:r>
            <a:endParaRPr lang="it-IT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1360" y="764704"/>
            <a:ext cx="11015227" cy="504056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rgbClr val="5B677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en-US" sz="900" b="0" smtClean="0">
                <a:solidFill>
                  <a:srgbClr val="5B6770"/>
                </a:solidFill>
                <a:latin typeface="Arial"/>
                <a:cs typeface="Arial"/>
              </a:defRPr>
            </a:lvl1pPr>
            <a:lvl2pPr>
              <a:defRPr lang="en-US" sz="4400" smtClean="0">
                <a:latin typeface="Calibri" pitchFamily="34" charset="0"/>
              </a:defRPr>
            </a:lvl2pPr>
            <a:lvl3pPr>
              <a:defRPr lang="en-US" sz="4400" smtClean="0">
                <a:latin typeface="Calibri" pitchFamily="34" charset="0"/>
              </a:defRPr>
            </a:lvl3pPr>
            <a:lvl4pPr>
              <a:defRPr lang="en-US" sz="4400" smtClean="0">
                <a:latin typeface="Calibri" pitchFamily="34" charset="0"/>
              </a:defRPr>
            </a:lvl4pPr>
            <a:lvl5pPr>
              <a:defRPr lang="it-IT" sz="4400">
                <a:latin typeface="Calibri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7738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"/>
            <a:ext cx="12195756" cy="6858204"/>
          </a:xfrm>
          <a:prstGeom prst="rect">
            <a:avLst/>
          </a:prstGeom>
        </p:spPr>
      </p:pic>
      <p:sp>
        <p:nvSpPr>
          <p:cNvPr id="13" name="Rettangolo 12"/>
          <p:cNvSpPr/>
          <p:nvPr userDrawn="1"/>
        </p:nvSpPr>
        <p:spPr>
          <a:xfrm>
            <a:off x="318523" y="6500841"/>
            <a:ext cx="44333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5B6770"/>
                </a:solidFill>
              </a:rPr>
              <a:t>© 2019 Leonardo - </a:t>
            </a:r>
            <a:r>
              <a:rPr lang="it-IT" sz="700" kern="1200" dirty="0">
                <a:solidFill>
                  <a:srgbClr val="5B6770"/>
                </a:solidFill>
                <a:effectLst/>
                <a:latin typeface="Arial" pitchFamily="34" charset="0"/>
                <a:ea typeface="ＭＳ Ｐゴシック" pitchFamily="34" charset="-128"/>
                <a:cs typeface="+mn-cs"/>
              </a:rPr>
              <a:t>Società per azioni</a:t>
            </a:r>
            <a:endParaRPr lang="en-US" sz="700" dirty="0">
              <a:solidFill>
                <a:srgbClr val="5B6770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08211" y="2780928"/>
            <a:ext cx="10561173" cy="576064"/>
          </a:xfrm>
          <a:prstGeom prst="rect">
            <a:avLst/>
          </a:prstGeom>
        </p:spPr>
        <p:txBody>
          <a:bodyPr vert="horz"/>
          <a:lstStyle>
            <a:lvl1pPr algn="l">
              <a:defRPr sz="2600" b="1">
                <a:solidFill>
                  <a:srgbClr val="5B677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Master </a:t>
            </a:r>
            <a:r>
              <a:rPr lang="it-IT" dirty="0" err="1"/>
              <a:t>title</a:t>
            </a:r>
            <a:r>
              <a:rPr lang="it-IT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059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noFill/>
              </a:ln>
              <a:solidFill>
                <a:schemeClr val="bg1"/>
              </a:solidFill>
            </a:endParaRPr>
          </a:p>
        </p:txBody>
      </p:sp>
      <p:grpSp>
        <p:nvGrpSpPr>
          <p:cNvPr id="4" name="Gruppo 3"/>
          <p:cNvGrpSpPr/>
          <p:nvPr userDrawn="1"/>
        </p:nvGrpSpPr>
        <p:grpSpPr>
          <a:xfrm>
            <a:off x="11235267" y="372748"/>
            <a:ext cx="371204" cy="444121"/>
            <a:chOff x="5315343" y="2571671"/>
            <a:chExt cx="757943" cy="906828"/>
          </a:xfrm>
        </p:grpSpPr>
        <p:sp>
          <p:nvSpPr>
            <p:cNvPr id="5" name="Freeform 13"/>
            <p:cNvSpPr>
              <a:spLocks/>
            </p:cNvSpPr>
            <p:nvPr userDrawn="1"/>
          </p:nvSpPr>
          <p:spPr bwMode="auto">
            <a:xfrm>
              <a:off x="5589422" y="3058921"/>
              <a:ext cx="406041" cy="294381"/>
            </a:xfrm>
            <a:custGeom>
              <a:avLst/>
              <a:gdLst>
                <a:gd name="T0" fmla="*/ 67 w 69"/>
                <a:gd name="T1" fmla="*/ 32 h 49"/>
                <a:gd name="T2" fmla="*/ 0 w 69"/>
                <a:gd name="T3" fmla="*/ 0 h 49"/>
                <a:gd name="T4" fmla="*/ 52 w 69"/>
                <a:gd name="T5" fmla="*/ 47 h 49"/>
                <a:gd name="T6" fmla="*/ 53 w 69"/>
                <a:gd name="T7" fmla="*/ 48 h 49"/>
                <a:gd name="T8" fmla="*/ 54 w 69"/>
                <a:gd name="T9" fmla="*/ 48 h 49"/>
                <a:gd name="T10" fmla="*/ 54 w 69"/>
                <a:gd name="T11" fmla="*/ 48 h 49"/>
                <a:gd name="T12" fmla="*/ 56 w 69"/>
                <a:gd name="T13" fmla="*/ 49 h 49"/>
                <a:gd name="T14" fmla="*/ 56 w 69"/>
                <a:gd name="T15" fmla="*/ 49 h 49"/>
                <a:gd name="T16" fmla="*/ 58 w 69"/>
                <a:gd name="T17" fmla="*/ 48 h 49"/>
                <a:gd name="T18" fmla="*/ 68 w 69"/>
                <a:gd name="T19" fmla="*/ 36 h 49"/>
                <a:gd name="T20" fmla="*/ 69 w 69"/>
                <a:gd name="T21" fmla="*/ 33 h 49"/>
                <a:gd name="T22" fmla="*/ 67 w 69"/>
                <a:gd name="T23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49">
                  <a:moveTo>
                    <a:pt x="67" y="32"/>
                  </a:moveTo>
                  <a:cubicBezTo>
                    <a:pt x="21" y="19"/>
                    <a:pt x="0" y="0"/>
                    <a:pt x="0" y="0"/>
                  </a:cubicBezTo>
                  <a:cubicBezTo>
                    <a:pt x="0" y="0"/>
                    <a:pt x="20" y="34"/>
                    <a:pt x="52" y="47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5" y="48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8" y="48"/>
                    <a:pt x="58" y="48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9" y="35"/>
                    <a:pt x="69" y="34"/>
                    <a:pt x="69" y="33"/>
                  </a:cubicBezTo>
                  <a:cubicBezTo>
                    <a:pt x="68" y="33"/>
                    <a:pt x="68" y="32"/>
                    <a:pt x="67" y="32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" name="Freeform 14"/>
            <p:cNvSpPr>
              <a:spLocks/>
            </p:cNvSpPr>
            <p:nvPr userDrawn="1"/>
          </p:nvSpPr>
          <p:spPr bwMode="auto">
            <a:xfrm>
              <a:off x="5606339" y="2950643"/>
              <a:ext cx="466947" cy="118430"/>
            </a:xfrm>
            <a:custGeom>
              <a:avLst/>
              <a:gdLst>
                <a:gd name="T0" fmla="*/ 76 w 79"/>
                <a:gd name="T1" fmla="*/ 1 h 20"/>
                <a:gd name="T2" fmla="*/ 69 w 79"/>
                <a:gd name="T3" fmla="*/ 0 h 20"/>
                <a:gd name="T4" fmla="*/ 0 w 79"/>
                <a:gd name="T5" fmla="*/ 9 h 20"/>
                <a:gd name="T6" fmla="*/ 76 w 79"/>
                <a:gd name="T7" fmla="*/ 20 h 20"/>
                <a:gd name="T8" fmla="*/ 76 w 79"/>
                <a:gd name="T9" fmla="*/ 20 h 20"/>
                <a:gd name="T10" fmla="*/ 76 w 79"/>
                <a:gd name="T11" fmla="*/ 20 h 20"/>
                <a:gd name="T12" fmla="*/ 76 w 79"/>
                <a:gd name="T13" fmla="*/ 20 h 20"/>
                <a:gd name="T14" fmla="*/ 77 w 79"/>
                <a:gd name="T15" fmla="*/ 18 h 20"/>
                <a:gd name="T16" fmla="*/ 78 w 79"/>
                <a:gd name="T17" fmla="*/ 4 h 20"/>
                <a:gd name="T18" fmla="*/ 76 w 79"/>
                <a:gd name="T1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0">
                  <a:moveTo>
                    <a:pt x="76" y="1"/>
                  </a:moveTo>
                  <a:cubicBezTo>
                    <a:pt x="75" y="1"/>
                    <a:pt x="72" y="0"/>
                    <a:pt x="69" y="0"/>
                  </a:cubicBezTo>
                  <a:cubicBezTo>
                    <a:pt x="50" y="0"/>
                    <a:pt x="0" y="9"/>
                    <a:pt x="0" y="9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7" y="19"/>
                    <a:pt x="77" y="19"/>
                    <a:pt x="77" y="18"/>
                  </a:cubicBezTo>
                  <a:cubicBezTo>
                    <a:pt x="77" y="16"/>
                    <a:pt x="78" y="8"/>
                    <a:pt x="78" y="4"/>
                  </a:cubicBezTo>
                  <a:cubicBezTo>
                    <a:pt x="79" y="3"/>
                    <a:pt x="77" y="1"/>
                    <a:pt x="76" y="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7" name="Freeform 15"/>
            <p:cNvSpPr>
              <a:spLocks/>
            </p:cNvSpPr>
            <p:nvPr userDrawn="1"/>
          </p:nvSpPr>
          <p:spPr bwMode="auto">
            <a:xfrm>
              <a:off x="5606339" y="2656264"/>
              <a:ext cx="412808" cy="280846"/>
            </a:xfrm>
            <a:custGeom>
              <a:avLst/>
              <a:gdLst>
                <a:gd name="T0" fmla="*/ 0 w 70"/>
                <a:gd name="T1" fmla="*/ 47 h 47"/>
                <a:gd name="T2" fmla="*/ 68 w 70"/>
                <a:gd name="T3" fmla="*/ 17 h 47"/>
                <a:gd name="T4" fmla="*/ 70 w 70"/>
                <a:gd name="T5" fmla="*/ 16 h 47"/>
                <a:gd name="T6" fmla="*/ 70 w 70"/>
                <a:gd name="T7" fmla="*/ 13 h 47"/>
                <a:gd name="T8" fmla="*/ 61 w 70"/>
                <a:gd name="T9" fmla="*/ 1 h 47"/>
                <a:gd name="T10" fmla="*/ 58 w 70"/>
                <a:gd name="T11" fmla="*/ 0 h 47"/>
                <a:gd name="T12" fmla="*/ 58 w 70"/>
                <a:gd name="T13" fmla="*/ 0 h 47"/>
                <a:gd name="T14" fmla="*/ 58 w 70"/>
                <a:gd name="T15" fmla="*/ 0 h 47"/>
                <a:gd name="T16" fmla="*/ 58 w 70"/>
                <a:gd name="T17" fmla="*/ 0 h 47"/>
                <a:gd name="T18" fmla="*/ 55 w 70"/>
                <a:gd name="T19" fmla="*/ 1 h 47"/>
                <a:gd name="T20" fmla="*/ 0 w 7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47">
                  <a:moveTo>
                    <a:pt x="0" y="47"/>
                  </a:moveTo>
                  <a:cubicBezTo>
                    <a:pt x="24" y="25"/>
                    <a:pt x="64" y="18"/>
                    <a:pt x="68" y="17"/>
                  </a:cubicBezTo>
                  <a:cubicBezTo>
                    <a:pt x="69" y="17"/>
                    <a:pt x="70" y="16"/>
                    <a:pt x="70" y="16"/>
                  </a:cubicBezTo>
                  <a:cubicBezTo>
                    <a:pt x="70" y="15"/>
                    <a:pt x="70" y="14"/>
                    <a:pt x="70" y="13"/>
                  </a:cubicBezTo>
                  <a:cubicBezTo>
                    <a:pt x="68" y="11"/>
                    <a:pt x="63" y="3"/>
                    <a:pt x="61" y="1"/>
                  </a:cubicBezTo>
                  <a:cubicBezTo>
                    <a:pt x="60" y="0"/>
                    <a:pt x="59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26" y="12"/>
                    <a:pt x="8" y="36"/>
                    <a:pt x="0" y="4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8" name="Freeform 16"/>
            <p:cNvSpPr>
              <a:spLocks/>
            </p:cNvSpPr>
            <p:nvPr userDrawn="1"/>
          </p:nvSpPr>
          <p:spPr bwMode="auto">
            <a:xfrm>
              <a:off x="5521748" y="2571671"/>
              <a:ext cx="226707" cy="365437"/>
            </a:xfrm>
            <a:custGeom>
              <a:avLst/>
              <a:gdLst>
                <a:gd name="T0" fmla="*/ 2 w 38"/>
                <a:gd name="T1" fmla="*/ 61 h 61"/>
                <a:gd name="T2" fmla="*/ 4 w 38"/>
                <a:gd name="T3" fmla="*/ 50 h 61"/>
                <a:gd name="T4" fmla="*/ 37 w 38"/>
                <a:gd name="T5" fmla="*/ 4 h 61"/>
                <a:gd name="T6" fmla="*/ 37 w 38"/>
                <a:gd name="T7" fmla="*/ 1 h 61"/>
                <a:gd name="T8" fmla="*/ 35 w 38"/>
                <a:gd name="T9" fmla="*/ 0 h 61"/>
                <a:gd name="T10" fmla="*/ 20 w 38"/>
                <a:gd name="T11" fmla="*/ 1 h 61"/>
                <a:gd name="T12" fmla="*/ 18 w 38"/>
                <a:gd name="T13" fmla="*/ 2 h 61"/>
                <a:gd name="T14" fmla="*/ 18 w 38"/>
                <a:gd name="T15" fmla="*/ 2 h 61"/>
                <a:gd name="T16" fmla="*/ 15 w 38"/>
                <a:gd name="T17" fmla="*/ 5 h 61"/>
                <a:gd name="T18" fmla="*/ 13 w 38"/>
                <a:gd name="T19" fmla="*/ 8 h 61"/>
                <a:gd name="T20" fmla="*/ 13 w 38"/>
                <a:gd name="T21" fmla="*/ 9 h 61"/>
                <a:gd name="T22" fmla="*/ 12 w 38"/>
                <a:gd name="T23" fmla="*/ 11 h 61"/>
                <a:gd name="T24" fmla="*/ 2 w 38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" y="61"/>
                  </a:moveTo>
                  <a:cubicBezTo>
                    <a:pt x="2" y="58"/>
                    <a:pt x="4" y="52"/>
                    <a:pt x="4" y="50"/>
                  </a:cubicBezTo>
                  <a:cubicBezTo>
                    <a:pt x="12" y="27"/>
                    <a:pt x="30" y="10"/>
                    <a:pt x="37" y="4"/>
                  </a:cubicBezTo>
                  <a:cubicBezTo>
                    <a:pt x="37" y="3"/>
                    <a:pt x="38" y="2"/>
                    <a:pt x="37" y="1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3" y="8"/>
                    <a:pt x="13" y="8"/>
                    <a:pt x="13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8" y="17"/>
                    <a:pt x="0" y="36"/>
                    <a:pt x="2" y="6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9" name="Freeform 17"/>
            <p:cNvSpPr>
              <a:spLocks/>
            </p:cNvSpPr>
            <p:nvPr userDrawn="1"/>
          </p:nvSpPr>
          <p:spPr bwMode="auto">
            <a:xfrm>
              <a:off x="5376249" y="2727320"/>
              <a:ext cx="118430" cy="216555"/>
            </a:xfrm>
            <a:custGeom>
              <a:avLst/>
              <a:gdLst>
                <a:gd name="T0" fmla="*/ 20 w 20"/>
                <a:gd name="T1" fmla="*/ 36 h 36"/>
                <a:gd name="T2" fmla="*/ 11 w 20"/>
                <a:gd name="T3" fmla="*/ 4 h 36"/>
                <a:gd name="T4" fmla="*/ 11 w 20"/>
                <a:gd name="T5" fmla="*/ 2 h 36"/>
                <a:gd name="T6" fmla="*/ 9 w 20"/>
                <a:gd name="T7" fmla="*/ 0 h 36"/>
                <a:gd name="T8" fmla="*/ 6 w 20"/>
                <a:gd name="T9" fmla="*/ 1 h 36"/>
                <a:gd name="T10" fmla="*/ 0 w 20"/>
                <a:gd name="T11" fmla="*/ 14 h 36"/>
                <a:gd name="T12" fmla="*/ 0 w 20"/>
                <a:gd name="T13" fmla="*/ 16 h 36"/>
                <a:gd name="T14" fmla="*/ 20 w 20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36">
                  <a:moveTo>
                    <a:pt x="20" y="36"/>
                  </a:moveTo>
                  <a:cubicBezTo>
                    <a:pt x="20" y="36"/>
                    <a:pt x="12" y="22"/>
                    <a:pt x="11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3" y="6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4" y="25"/>
                    <a:pt x="20" y="36"/>
                    <a:pt x="20" y="3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0" name="Freeform 18"/>
            <p:cNvSpPr>
              <a:spLocks/>
            </p:cNvSpPr>
            <p:nvPr userDrawn="1"/>
          </p:nvSpPr>
          <p:spPr bwMode="auto">
            <a:xfrm>
              <a:off x="5362714" y="3058921"/>
              <a:ext cx="125197" cy="209788"/>
            </a:xfrm>
            <a:custGeom>
              <a:avLst/>
              <a:gdLst>
                <a:gd name="T0" fmla="*/ 0 w 21"/>
                <a:gd name="T1" fmla="*/ 17 h 35"/>
                <a:gd name="T2" fmla="*/ 0 w 21"/>
                <a:gd name="T3" fmla="*/ 19 h 35"/>
                <a:gd name="T4" fmla="*/ 3 w 21"/>
                <a:gd name="T5" fmla="*/ 33 h 35"/>
                <a:gd name="T6" fmla="*/ 6 w 21"/>
                <a:gd name="T7" fmla="*/ 35 h 35"/>
                <a:gd name="T8" fmla="*/ 8 w 21"/>
                <a:gd name="T9" fmla="*/ 31 h 35"/>
                <a:gd name="T10" fmla="*/ 21 w 21"/>
                <a:gd name="T11" fmla="*/ 0 h 35"/>
                <a:gd name="T12" fmla="*/ 0 w 21"/>
                <a:gd name="T1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5">
                  <a:moveTo>
                    <a:pt x="0" y="17"/>
                  </a:moveTo>
                  <a:cubicBezTo>
                    <a:pt x="0" y="17"/>
                    <a:pt x="0" y="18"/>
                    <a:pt x="0" y="19"/>
                  </a:cubicBezTo>
                  <a:cubicBezTo>
                    <a:pt x="0" y="20"/>
                    <a:pt x="1" y="28"/>
                    <a:pt x="3" y="33"/>
                  </a:cubicBezTo>
                  <a:cubicBezTo>
                    <a:pt x="4" y="35"/>
                    <a:pt x="6" y="35"/>
                    <a:pt x="6" y="35"/>
                  </a:cubicBezTo>
                  <a:cubicBezTo>
                    <a:pt x="7" y="35"/>
                    <a:pt x="8" y="32"/>
                    <a:pt x="8" y="31"/>
                  </a:cubicBezTo>
                  <a:cubicBezTo>
                    <a:pt x="12" y="18"/>
                    <a:pt x="21" y="0"/>
                    <a:pt x="21" y="0"/>
                  </a:cubicBezTo>
                  <a:cubicBezTo>
                    <a:pt x="21" y="0"/>
                    <a:pt x="7" y="8"/>
                    <a:pt x="0" y="1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Freeform 19"/>
            <p:cNvSpPr>
              <a:spLocks/>
            </p:cNvSpPr>
            <p:nvPr userDrawn="1"/>
          </p:nvSpPr>
          <p:spPr bwMode="auto">
            <a:xfrm>
              <a:off x="5504829" y="3069073"/>
              <a:ext cx="250392" cy="409426"/>
            </a:xfrm>
            <a:custGeom>
              <a:avLst/>
              <a:gdLst>
                <a:gd name="T0" fmla="*/ 36 w 42"/>
                <a:gd name="T1" fmla="*/ 56 h 68"/>
                <a:gd name="T2" fmla="*/ 35 w 42"/>
                <a:gd name="T3" fmla="*/ 55 h 68"/>
                <a:gd name="T4" fmla="*/ 35 w 42"/>
                <a:gd name="T5" fmla="*/ 55 h 68"/>
                <a:gd name="T6" fmla="*/ 5 w 42"/>
                <a:gd name="T7" fmla="*/ 0 h 68"/>
                <a:gd name="T8" fmla="*/ 22 w 42"/>
                <a:gd name="T9" fmla="*/ 67 h 68"/>
                <a:gd name="T10" fmla="*/ 23 w 42"/>
                <a:gd name="T11" fmla="*/ 68 h 68"/>
                <a:gd name="T12" fmla="*/ 23 w 42"/>
                <a:gd name="T13" fmla="*/ 68 h 68"/>
                <a:gd name="T14" fmla="*/ 23 w 42"/>
                <a:gd name="T15" fmla="*/ 68 h 68"/>
                <a:gd name="T16" fmla="*/ 40 w 42"/>
                <a:gd name="T17" fmla="*/ 65 h 68"/>
                <a:gd name="T18" fmla="*/ 41 w 42"/>
                <a:gd name="T19" fmla="*/ 65 h 68"/>
                <a:gd name="T20" fmla="*/ 42 w 42"/>
                <a:gd name="T21" fmla="*/ 64 h 68"/>
                <a:gd name="T22" fmla="*/ 41 w 42"/>
                <a:gd name="T23" fmla="*/ 61 h 68"/>
                <a:gd name="T24" fmla="*/ 36 w 42"/>
                <a:gd name="T2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8">
                  <a:moveTo>
                    <a:pt x="36" y="56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9" y="29"/>
                    <a:pt x="5" y="0"/>
                    <a:pt x="5" y="0"/>
                  </a:cubicBezTo>
                  <a:cubicBezTo>
                    <a:pt x="5" y="0"/>
                    <a:pt x="0" y="43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1" y="65"/>
                    <a:pt x="42" y="64"/>
                    <a:pt x="42" y="64"/>
                  </a:cubicBezTo>
                  <a:cubicBezTo>
                    <a:pt x="42" y="63"/>
                    <a:pt x="42" y="62"/>
                    <a:pt x="41" y="61"/>
                  </a:cubicBezTo>
                  <a:cubicBezTo>
                    <a:pt x="40" y="60"/>
                    <a:pt x="39" y="59"/>
                    <a:pt x="36" y="5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2" name="Freeform 20"/>
            <p:cNvSpPr>
              <a:spLocks/>
            </p:cNvSpPr>
            <p:nvPr userDrawn="1"/>
          </p:nvSpPr>
          <p:spPr bwMode="auto">
            <a:xfrm>
              <a:off x="5315343" y="2943876"/>
              <a:ext cx="165801" cy="98128"/>
            </a:xfrm>
            <a:custGeom>
              <a:avLst/>
              <a:gdLst>
                <a:gd name="T0" fmla="*/ 28 w 28"/>
                <a:gd name="T1" fmla="*/ 9 h 16"/>
                <a:gd name="T2" fmla="*/ 20 w 28"/>
                <a:gd name="T3" fmla="*/ 7 h 16"/>
                <a:gd name="T4" fmla="*/ 7 w 28"/>
                <a:gd name="T5" fmla="*/ 2 h 16"/>
                <a:gd name="T6" fmla="*/ 6 w 28"/>
                <a:gd name="T7" fmla="*/ 1 h 16"/>
                <a:gd name="T8" fmla="*/ 3 w 28"/>
                <a:gd name="T9" fmla="*/ 0 h 16"/>
                <a:gd name="T10" fmla="*/ 3 w 28"/>
                <a:gd name="T11" fmla="*/ 0 h 16"/>
                <a:gd name="T12" fmla="*/ 2 w 28"/>
                <a:gd name="T13" fmla="*/ 2 h 16"/>
                <a:gd name="T14" fmla="*/ 0 w 28"/>
                <a:gd name="T15" fmla="*/ 14 h 16"/>
                <a:gd name="T16" fmla="*/ 2 w 28"/>
                <a:gd name="T17" fmla="*/ 16 h 16"/>
                <a:gd name="T18" fmla="*/ 2 w 28"/>
                <a:gd name="T19" fmla="*/ 16 h 16"/>
                <a:gd name="T20" fmla="*/ 3 w 28"/>
                <a:gd name="T21" fmla="*/ 16 h 16"/>
                <a:gd name="T22" fmla="*/ 21 w 28"/>
                <a:gd name="T23" fmla="*/ 11 h 16"/>
                <a:gd name="T24" fmla="*/ 28 w 28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9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18" y="7"/>
                    <a:pt x="10" y="5"/>
                    <a:pt x="7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4"/>
                    <a:pt x="0" y="12"/>
                    <a:pt x="0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" y="15"/>
                    <a:pt x="16" y="12"/>
                    <a:pt x="21" y="11"/>
                  </a:cubicBezTo>
                  <a:lnTo>
                    <a:pt x="28" y="9"/>
                  </a:ln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7" name="Segnaposto tes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90148" y="2663746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29" name="Segnaposto testo 2"/>
          <p:cNvSpPr>
            <a:spLocks noGrp="1"/>
          </p:cNvSpPr>
          <p:nvPr>
            <p:ph type="body" sz="quarter" idx="11" hasCustomPrompt="1"/>
          </p:nvPr>
        </p:nvSpPr>
        <p:spPr>
          <a:xfrm>
            <a:off x="490148" y="2389510"/>
            <a:ext cx="3455987" cy="288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0" name="Segnaposto testo 2"/>
          <p:cNvSpPr>
            <a:spLocks noGrp="1"/>
          </p:cNvSpPr>
          <p:nvPr>
            <p:ph type="body" sz="quarter" idx="12" hasCustomPrompt="1"/>
          </p:nvPr>
        </p:nvSpPr>
        <p:spPr>
          <a:xfrm>
            <a:off x="490148" y="2863922"/>
            <a:ext cx="3455987" cy="3038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name.surname@leonardocompany.com</a:t>
            </a:r>
            <a:endParaRPr lang="it-IT" dirty="0"/>
          </a:p>
        </p:txBody>
      </p:sp>
      <p:sp>
        <p:nvSpPr>
          <p:cNvPr id="31" name="Segnaposto testo 2"/>
          <p:cNvSpPr>
            <a:spLocks noGrp="1"/>
          </p:cNvSpPr>
          <p:nvPr>
            <p:ph type="body" sz="quarter" idx="13" hasCustomPrompt="1"/>
          </p:nvPr>
        </p:nvSpPr>
        <p:spPr>
          <a:xfrm>
            <a:off x="490148" y="3801351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32" name="Segnaposto testo 2"/>
          <p:cNvSpPr>
            <a:spLocks noGrp="1"/>
          </p:cNvSpPr>
          <p:nvPr>
            <p:ph type="body" sz="quarter" idx="14" hasCustomPrompt="1"/>
          </p:nvPr>
        </p:nvSpPr>
        <p:spPr>
          <a:xfrm>
            <a:off x="490148" y="3521713"/>
            <a:ext cx="3455987" cy="2936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3" name="Segnaposto testo 2"/>
          <p:cNvSpPr>
            <a:spLocks noGrp="1"/>
          </p:cNvSpPr>
          <p:nvPr>
            <p:ph type="body" sz="quarter" idx="15" hasCustomPrompt="1"/>
          </p:nvPr>
        </p:nvSpPr>
        <p:spPr>
          <a:xfrm>
            <a:off x="490148" y="4001526"/>
            <a:ext cx="3455987" cy="22119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34" name="Segnaposto testo 2"/>
          <p:cNvSpPr>
            <a:spLocks noGrp="1"/>
          </p:cNvSpPr>
          <p:nvPr>
            <p:ph type="body" sz="quarter" idx="17" hasCustomPrompt="1"/>
          </p:nvPr>
        </p:nvSpPr>
        <p:spPr>
          <a:xfrm>
            <a:off x="4954644" y="2654193"/>
            <a:ext cx="3455987" cy="2160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Job Title</a:t>
            </a:r>
          </a:p>
        </p:txBody>
      </p:sp>
      <p:sp>
        <p:nvSpPr>
          <p:cNvPr id="35" name="Segnaposto testo 2"/>
          <p:cNvSpPr>
            <a:spLocks noGrp="1"/>
          </p:cNvSpPr>
          <p:nvPr>
            <p:ph type="body" sz="quarter" idx="18" hasCustomPrompt="1"/>
          </p:nvPr>
        </p:nvSpPr>
        <p:spPr>
          <a:xfrm>
            <a:off x="4954644" y="2387131"/>
            <a:ext cx="3455987" cy="2880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250"/>
              </a:lnSpc>
              <a:buFontTx/>
              <a:buNone/>
              <a:defRPr sz="125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Name</a:t>
            </a:r>
            <a:r>
              <a:rPr lang="it-IT" dirty="0"/>
              <a:t>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36" name="Segnaposto testo 2"/>
          <p:cNvSpPr>
            <a:spLocks noGrp="1"/>
          </p:cNvSpPr>
          <p:nvPr>
            <p:ph type="body" sz="quarter" idx="19" hasCustomPrompt="1"/>
          </p:nvPr>
        </p:nvSpPr>
        <p:spPr>
          <a:xfrm>
            <a:off x="4954644" y="2854369"/>
            <a:ext cx="3455987" cy="2293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37" name="Segnaposto testo 2"/>
          <p:cNvSpPr>
            <a:spLocks noGrp="1"/>
          </p:cNvSpPr>
          <p:nvPr>
            <p:ph type="body" sz="quarter" idx="20" hasCustomPrompt="1"/>
          </p:nvPr>
        </p:nvSpPr>
        <p:spPr>
          <a:xfrm>
            <a:off x="4954644" y="3712538"/>
            <a:ext cx="3455987" cy="370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100"/>
              </a:lnSpc>
              <a:buFontTx/>
              <a:buNone/>
              <a:defRPr sz="900" b="1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endParaRPr lang="it-IT" dirty="0"/>
          </a:p>
          <a:p>
            <a:pPr lvl="0"/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endParaRPr lang="it-IT" dirty="0"/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04976" y="1805497"/>
            <a:ext cx="110152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 err="1">
                <a:solidFill>
                  <a:srgbClr val="5B6770"/>
                </a:solidFill>
              </a:rPr>
              <a:t>Contacts</a:t>
            </a:r>
            <a:endParaRPr lang="it-IT" sz="2600" b="1" dirty="0">
              <a:solidFill>
                <a:srgbClr val="5B6770"/>
              </a:solidFill>
            </a:endParaRPr>
          </a:p>
        </p:txBody>
      </p:sp>
      <p:sp>
        <p:nvSpPr>
          <p:cNvPr id="43" name="TextBox 10"/>
          <p:cNvSpPr txBox="1">
            <a:spLocks noChangeArrowheads="1"/>
          </p:cNvSpPr>
          <p:nvPr userDrawn="1"/>
        </p:nvSpPr>
        <p:spPr bwMode="auto">
          <a:xfrm>
            <a:off x="407368" y="6008202"/>
            <a:ext cx="730149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it-IT" sz="1400" dirty="0">
                <a:solidFill>
                  <a:srgbClr val="5B6770"/>
                </a:solidFill>
              </a:rPr>
              <a:t>leonardocompany.com</a:t>
            </a:r>
          </a:p>
        </p:txBody>
      </p:sp>
      <p:sp>
        <p:nvSpPr>
          <p:cNvPr id="44" name="Segnaposto testo 2"/>
          <p:cNvSpPr>
            <a:spLocks noGrp="1"/>
          </p:cNvSpPr>
          <p:nvPr>
            <p:ph type="body" sz="quarter" idx="23" hasCustomPrompt="1"/>
          </p:nvPr>
        </p:nvSpPr>
        <p:spPr>
          <a:xfrm>
            <a:off x="490148" y="4240996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47" name="Segnaposto testo 2"/>
          <p:cNvSpPr>
            <a:spLocks noGrp="1"/>
          </p:cNvSpPr>
          <p:nvPr>
            <p:ph type="body" sz="quarter" idx="24" hasCustomPrompt="1"/>
          </p:nvPr>
        </p:nvSpPr>
        <p:spPr>
          <a:xfrm>
            <a:off x="490148" y="4469596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sp>
        <p:nvSpPr>
          <p:cNvPr id="48" name="Segnaposto testo 2"/>
          <p:cNvSpPr>
            <a:spLocks noGrp="1"/>
          </p:cNvSpPr>
          <p:nvPr>
            <p:ph type="body" sz="quarter" idx="25" hasCustomPrompt="1"/>
          </p:nvPr>
        </p:nvSpPr>
        <p:spPr>
          <a:xfrm>
            <a:off x="4954644" y="3095898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49" name="Segnaposto testo 2"/>
          <p:cNvSpPr>
            <a:spLocks noGrp="1"/>
          </p:cNvSpPr>
          <p:nvPr>
            <p:ph type="body" sz="quarter" idx="26" hasCustomPrompt="1"/>
          </p:nvPr>
        </p:nvSpPr>
        <p:spPr>
          <a:xfrm>
            <a:off x="4954644" y="3324498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sp>
        <p:nvSpPr>
          <p:cNvPr id="54" name="Segnaposto testo 2"/>
          <p:cNvSpPr>
            <a:spLocks noGrp="1"/>
          </p:cNvSpPr>
          <p:nvPr>
            <p:ph type="body" sz="quarter" idx="27" hasCustomPrompt="1"/>
          </p:nvPr>
        </p:nvSpPr>
        <p:spPr>
          <a:xfrm>
            <a:off x="4954644" y="4076205"/>
            <a:ext cx="3455987" cy="229382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T +39 06 1234.567</a:t>
            </a:r>
          </a:p>
        </p:txBody>
      </p:sp>
      <p:sp>
        <p:nvSpPr>
          <p:cNvPr id="55" name="Segnaposto testo 2"/>
          <p:cNvSpPr>
            <a:spLocks noGrp="1"/>
          </p:cNvSpPr>
          <p:nvPr>
            <p:ph type="body" sz="quarter" idx="28" hasCustomPrompt="1"/>
          </p:nvPr>
        </p:nvSpPr>
        <p:spPr>
          <a:xfrm>
            <a:off x="4954644" y="4317734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 +39 000 1234.567</a:t>
            </a:r>
          </a:p>
        </p:txBody>
      </p:sp>
      <p:sp>
        <p:nvSpPr>
          <p:cNvPr id="56" name="Segnaposto testo 2"/>
          <p:cNvSpPr>
            <a:spLocks noGrp="1"/>
          </p:cNvSpPr>
          <p:nvPr>
            <p:ph type="body" sz="quarter" idx="29" hasCustomPrompt="1"/>
          </p:nvPr>
        </p:nvSpPr>
        <p:spPr>
          <a:xfrm>
            <a:off x="4954644" y="4546334"/>
            <a:ext cx="3455987" cy="214636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0" fontAlgn="base" latinLnBrk="0" hangingPunct="0">
              <a:lnSpc>
                <a:spcPts val="11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i="0">
                <a:solidFill>
                  <a:srgbClr val="5B67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1050" b="1" i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it-IT" dirty="0"/>
              <a:t>name.surname@leonardocompany.com</a:t>
            </a: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7980" y="5593317"/>
            <a:ext cx="2653524" cy="2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2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vmlDrawing" Target="../drawings/vmlDrawing1.vml"/><Relationship Id="rId7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4" Type="http://schemas.openxmlformats.org/officeDocument/2006/relationships/tags" Target="../tags/tag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2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"/>
            <a:ext cx="12192000" cy="6856092"/>
          </a:xfrm>
          <a:prstGeom prst="rect">
            <a:avLst/>
          </a:prstGeom>
        </p:spPr>
      </p:pic>
      <p:sp>
        <p:nvSpPr>
          <p:cNvPr id="4" name="Rettangolo 3"/>
          <p:cNvSpPr/>
          <p:nvPr userDrawn="1"/>
        </p:nvSpPr>
        <p:spPr>
          <a:xfrm>
            <a:off x="623394" y="5715457"/>
            <a:ext cx="198000" cy="43200"/>
          </a:xfrm>
          <a:prstGeom prst="rect">
            <a:avLst/>
          </a:prstGeom>
          <a:solidFill>
            <a:srgbClr val="EA0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6431" y="547297"/>
            <a:ext cx="2446496" cy="434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9600" kern="1200">
          <a:solidFill>
            <a:schemeClr val="tx2"/>
          </a:solidFill>
          <a:latin typeface="Arial (Intestazioni)"/>
          <a:ea typeface="ＭＳ Ｐゴシック" charset="-128"/>
          <a:cs typeface="Arial (Intestazioni)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rial" pitchFamily="34" charset="0"/>
        <a:buChar char="•"/>
        <a:defRPr sz="1600" b="1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1pPr>
      <a:lvl2pPr marL="742950" indent="-285750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2pPr>
      <a:lvl3pPr marL="269875" indent="-4763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3pPr>
      <a:lvl4pPr marL="539750" indent="-2698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AutoNum type="arabicPeriod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4pPr>
      <a:lvl5pPr marL="720725" indent="-1809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g num"/>
          <p:cNvSpPr txBox="1">
            <a:spLocks noChangeArrowheads="1"/>
          </p:cNvSpPr>
          <p:nvPr userDrawn="1"/>
        </p:nvSpPr>
        <p:spPr bwMode="auto">
          <a:xfrm>
            <a:off x="11424592" y="6509297"/>
            <a:ext cx="380883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/>
          <a:p>
            <a:pPr algn="ctr"/>
            <a:fld id="{E7E4AC88-19C6-40A4-9EF0-FC456228FC9F}" type="slidenum">
              <a:rPr lang="it-IT" sz="900">
                <a:solidFill>
                  <a:srgbClr val="5B6770"/>
                </a:solidFill>
              </a:rPr>
              <a:pPr algn="ctr"/>
              <a:t>‹N›</a:t>
            </a:fld>
            <a:endParaRPr lang="it-IT" sz="900" dirty="0">
              <a:solidFill>
                <a:srgbClr val="5B6770"/>
              </a:solidFill>
            </a:endParaRPr>
          </a:p>
        </p:txBody>
      </p:sp>
      <p:sp>
        <p:nvSpPr>
          <p:cNvPr id="7" name="Rettangolo 6"/>
          <p:cNvSpPr/>
          <p:nvPr userDrawn="1"/>
        </p:nvSpPr>
        <p:spPr>
          <a:xfrm>
            <a:off x="318523" y="6500841"/>
            <a:ext cx="44333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5B6770"/>
                </a:solidFill>
              </a:rPr>
              <a:t>© 2019 Leonardo - </a:t>
            </a:r>
            <a:r>
              <a:rPr lang="it-IT" sz="700" kern="1200" dirty="0">
                <a:solidFill>
                  <a:srgbClr val="5B6770"/>
                </a:solidFill>
                <a:effectLst/>
                <a:latin typeface="Arial" pitchFamily="34" charset="0"/>
                <a:ea typeface="ＭＳ Ｐゴシック" pitchFamily="34" charset="-128"/>
                <a:cs typeface="+mn-cs"/>
              </a:rPr>
              <a:t>Società per azioni</a:t>
            </a:r>
            <a:endParaRPr lang="en-US" sz="700" dirty="0">
              <a:solidFill>
                <a:srgbClr val="5B6770"/>
              </a:solidFill>
            </a:endParaRPr>
          </a:p>
        </p:txBody>
      </p:sp>
      <p:grpSp>
        <p:nvGrpSpPr>
          <p:cNvPr id="24" name="Gruppo 23"/>
          <p:cNvGrpSpPr/>
          <p:nvPr userDrawn="1"/>
        </p:nvGrpSpPr>
        <p:grpSpPr>
          <a:xfrm>
            <a:off x="11636620" y="182889"/>
            <a:ext cx="174624" cy="209367"/>
            <a:chOff x="1555751" y="1989138"/>
            <a:chExt cx="303212" cy="363538"/>
          </a:xfrm>
        </p:grpSpPr>
        <p:sp>
          <p:nvSpPr>
            <p:cNvPr id="16" name="Freeform 13"/>
            <p:cNvSpPr>
              <a:spLocks/>
            </p:cNvSpPr>
            <p:nvPr userDrawn="1"/>
          </p:nvSpPr>
          <p:spPr bwMode="auto">
            <a:xfrm>
              <a:off x="1666875" y="2185988"/>
              <a:ext cx="161925" cy="114300"/>
            </a:xfrm>
            <a:custGeom>
              <a:avLst/>
              <a:gdLst>
                <a:gd name="T0" fmla="*/ 37 w 38"/>
                <a:gd name="T1" fmla="*/ 17 h 26"/>
                <a:gd name="T2" fmla="*/ 0 w 38"/>
                <a:gd name="T3" fmla="*/ 0 h 26"/>
                <a:gd name="T4" fmla="*/ 28 w 38"/>
                <a:gd name="T5" fmla="*/ 25 h 26"/>
                <a:gd name="T6" fmla="*/ 29 w 38"/>
                <a:gd name="T7" fmla="*/ 26 h 26"/>
                <a:gd name="T8" fmla="*/ 29 w 38"/>
                <a:gd name="T9" fmla="*/ 26 h 26"/>
                <a:gd name="T10" fmla="*/ 29 w 38"/>
                <a:gd name="T11" fmla="*/ 26 h 26"/>
                <a:gd name="T12" fmla="*/ 30 w 38"/>
                <a:gd name="T13" fmla="*/ 26 h 26"/>
                <a:gd name="T14" fmla="*/ 31 w 38"/>
                <a:gd name="T15" fmla="*/ 26 h 26"/>
                <a:gd name="T16" fmla="*/ 32 w 38"/>
                <a:gd name="T17" fmla="*/ 26 h 26"/>
                <a:gd name="T18" fmla="*/ 37 w 38"/>
                <a:gd name="T19" fmla="*/ 19 h 26"/>
                <a:gd name="T20" fmla="*/ 37 w 38"/>
                <a:gd name="T21" fmla="*/ 18 h 26"/>
                <a:gd name="T22" fmla="*/ 37 w 3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6">
                  <a:moveTo>
                    <a:pt x="37" y="17"/>
                  </a:moveTo>
                  <a:cubicBezTo>
                    <a:pt x="11" y="10"/>
                    <a:pt x="0" y="0"/>
                    <a:pt x="0" y="0"/>
                  </a:cubicBezTo>
                  <a:cubicBezTo>
                    <a:pt x="0" y="0"/>
                    <a:pt x="11" y="18"/>
                    <a:pt x="28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1" y="26"/>
                  </a:cubicBezTo>
                  <a:cubicBezTo>
                    <a:pt x="31" y="26"/>
                    <a:pt x="31" y="26"/>
                    <a:pt x="32" y="26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8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14"/>
            <p:cNvSpPr>
              <a:spLocks/>
            </p:cNvSpPr>
            <p:nvPr userDrawn="1"/>
          </p:nvSpPr>
          <p:spPr bwMode="auto">
            <a:xfrm>
              <a:off x="1671638" y="2143126"/>
              <a:ext cx="187325" cy="47625"/>
            </a:xfrm>
            <a:custGeom>
              <a:avLst/>
              <a:gdLst>
                <a:gd name="T0" fmla="*/ 42 w 44"/>
                <a:gd name="T1" fmla="*/ 0 h 11"/>
                <a:gd name="T2" fmla="*/ 38 w 44"/>
                <a:gd name="T3" fmla="*/ 0 h 11"/>
                <a:gd name="T4" fmla="*/ 0 w 44"/>
                <a:gd name="T5" fmla="*/ 5 h 11"/>
                <a:gd name="T6" fmla="*/ 42 w 44"/>
                <a:gd name="T7" fmla="*/ 11 h 11"/>
                <a:gd name="T8" fmla="*/ 42 w 44"/>
                <a:gd name="T9" fmla="*/ 11 h 11"/>
                <a:gd name="T10" fmla="*/ 42 w 44"/>
                <a:gd name="T11" fmla="*/ 11 h 11"/>
                <a:gd name="T12" fmla="*/ 42 w 44"/>
                <a:gd name="T13" fmla="*/ 10 h 11"/>
                <a:gd name="T14" fmla="*/ 43 w 44"/>
                <a:gd name="T15" fmla="*/ 9 h 11"/>
                <a:gd name="T16" fmla="*/ 44 w 44"/>
                <a:gd name="T17" fmla="*/ 2 h 11"/>
                <a:gd name="T18" fmla="*/ 42 w 44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11">
                  <a:moveTo>
                    <a:pt x="42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28" y="0"/>
                    <a:pt x="0" y="5"/>
                    <a:pt x="0" y="5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0"/>
                    <a:pt x="42" y="10"/>
                  </a:cubicBezTo>
                  <a:cubicBezTo>
                    <a:pt x="43" y="10"/>
                    <a:pt x="43" y="10"/>
                    <a:pt x="43" y="9"/>
                  </a:cubicBezTo>
                  <a:cubicBezTo>
                    <a:pt x="43" y="8"/>
                    <a:pt x="43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15"/>
            <p:cNvSpPr>
              <a:spLocks/>
            </p:cNvSpPr>
            <p:nvPr userDrawn="1"/>
          </p:nvSpPr>
          <p:spPr bwMode="auto">
            <a:xfrm>
              <a:off x="1671638" y="2020888"/>
              <a:ext cx="165100" cy="112713"/>
            </a:xfrm>
            <a:custGeom>
              <a:avLst/>
              <a:gdLst>
                <a:gd name="T0" fmla="*/ 0 w 39"/>
                <a:gd name="T1" fmla="*/ 26 h 26"/>
                <a:gd name="T2" fmla="*/ 38 w 39"/>
                <a:gd name="T3" fmla="*/ 10 h 26"/>
                <a:gd name="T4" fmla="*/ 39 w 39"/>
                <a:gd name="T5" fmla="*/ 9 h 26"/>
                <a:gd name="T6" fmla="*/ 39 w 39"/>
                <a:gd name="T7" fmla="*/ 8 h 26"/>
                <a:gd name="T8" fmla="*/ 34 w 39"/>
                <a:gd name="T9" fmla="*/ 1 h 26"/>
                <a:gd name="T10" fmla="*/ 32 w 39"/>
                <a:gd name="T11" fmla="*/ 0 h 26"/>
                <a:gd name="T12" fmla="*/ 32 w 39"/>
                <a:gd name="T13" fmla="*/ 0 h 26"/>
                <a:gd name="T14" fmla="*/ 32 w 39"/>
                <a:gd name="T15" fmla="*/ 0 h 26"/>
                <a:gd name="T16" fmla="*/ 32 w 39"/>
                <a:gd name="T17" fmla="*/ 0 h 26"/>
                <a:gd name="T18" fmla="*/ 31 w 39"/>
                <a:gd name="T19" fmla="*/ 1 h 26"/>
                <a:gd name="T20" fmla="*/ 0 w 39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26">
                  <a:moveTo>
                    <a:pt x="0" y="26"/>
                  </a:moveTo>
                  <a:cubicBezTo>
                    <a:pt x="13" y="14"/>
                    <a:pt x="36" y="10"/>
                    <a:pt x="38" y="10"/>
                  </a:cubicBezTo>
                  <a:cubicBezTo>
                    <a:pt x="38" y="10"/>
                    <a:pt x="39" y="9"/>
                    <a:pt x="39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8" y="6"/>
                    <a:pt x="35" y="2"/>
                    <a:pt x="34" y="1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14" y="7"/>
                    <a:pt x="5" y="20"/>
                    <a:pt x="0" y="2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9" name="Freeform 16"/>
            <p:cNvSpPr>
              <a:spLocks/>
            </p:cNvSpPr>
            <p:nvPr userDrawn="1"/>
          </p:nvSpPr>
          <p:spPr bwMode="auto">
            <a:xfrm>
              <a:off x="1641475" y="1989138"/>
              <a:ext cx="85725" cy="144463"/>
            </a:xfrm>
            <a:custGeom>
              <a:avLst/>
              <a:gdLst>
                <a:gd name="T0" fmla="*/ 1 w 20"/>
                <a:gd name="T1" fmla="*/ 33 h 33"/>
                <a:gd name="T2" fmla="*/ 2 w 20"/>
                <a:gd name="T3" fmla="*/ 27 h 33"/>
                <a:gd name="T4" fmla="*/ 20 w 20"/>
                <a:gd name="T5" fmla="*/ 2 h 33"/>
                <a:gd name="T6" fmla="*/ 20 w 20"/>
                <a:gd name="T7" fmla="*/ 0 h 33"/>
                <a:gd name="T8" fmla="*/ 19 w 20"/>
                <a:gd name="T9" fmla="*/ 0 h 33"/>
                <a:gd name="T10" fmla="*/ 11 w 20"/>
                <a:gd name="T11" fmla="*/ 0 h 33"/>
                <a:gd name="T12" fmla="*/ 10 w 20"/>
                <a:gd name="T13" fmla="*/ 0 h 33"/>
                <a:gd name="T14" fmla="*/ 9 w 20"/>
                <a:gd name="T15" fmla="*/ 1 h 33"/>
                <a:gd name="T16" fmla="*/ 8 w 20"/>
                <a:gd name="T17" fmla="*/ 3 h 33"/>
                <a:gd name="T18" fmla="*/ 7 w 20"/>
                <a:gd name="T19" fmla="*/ 4 h 33"/>
                <a:gd name="T20" fmla="*/ 7 w 20"/>
                <a:gd name="T21" fmla="*/ 4 h 33"/>
                <a:gd name="T22" fmla="*/ 6 w 20"/>
                <a:gd name="T23" fmla="*/ 5 h 33"/>
                <a:gd name="T24" fmla="*/ 1 w 20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33">
                  <a:moveTo>
                    <a:pt x="1" y="33"/>
                  </a:moveTo>
                  <a:cubicBezTo>
                    <a:pt x="1" y="32"/>
                    <a:pt x="2" y="28"/>
                    <a:pt x="2" y="27"/>
                  </a:cubicBezTo>
                  <a:cubicBezTo>
                    <a:pt x="6" y="15"/>
                    <a:pt x="16" y="5"/>
                    <a:pt x="20" y="2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9"/>
                    <a:pt x="0" y="20"/>
                    <a:pt x="1" y="33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0" name="Freeform 17"/>
            <p:cNvSpPr>
              <a:spLocks/>
            </p:cNvSpPr>
            <p:nvPr userDrawn="1"/>
          </p:nvSpPr>
          <p:spPr bwMode="auto">
            <a:xfrm>
              <a:off x="1581150" y="2051051"/>
              <a:ext cx="47625" cy="87313"/>
            </a:xfrm>
            <a:custGeom>
              <a:avLst/>
              <a:gdLst>
                <a:gd name="T0" fmla="*/ 11 w 11"/>
                <a:gd name="T1" fmla="*/ 20 h 20"/>
                <a:gd name="T2" fmla="*/ 6 w 11"/>
                <a:gd name="T3" fmla="*/ 2 h 20"/>
                <a:gd name="T4" fmla="*/ 6 w 11"/>
                <a:gd name="T5" fmla="*/ 1 h 20"/>
                <a:gd name="T6" fmla="*/ 5 w 11"/>
                <a:gd name="T7" fmla="*/ 0 h 20"/>
                <a:gd name="T8" fmla="*/ 3 w 11"/>
                <a:gd name="T9" fmla="*/ 1 h 20"/>
                <a:gd name="T10" fmla="*/ 0 w 11"/>
                <a:gd name="T11" fmla="*/ 8 h 20"/>
                <a:gd name="T12" fmla="*/ 0 w 11"/>
                <a:gd name="T13" fmla="*/ 9 h 20"/>
                <a:gd name="T14" fmla="*/ 11 w 11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0">
                  <a:moveTo>
                    <a:pt x="11" y="20"/>
                  </a:moveTo>
                  <a:cubicBezTo>
                    <a:pt x="11" y="20"/>
                    <a:pt x="6" y="1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3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2" y="14"/>
                    <a:pt x="11" y="20"/>
                    <a:pt x="11" y="20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1" name="Freeform 18"/>
            <p:cNvSpPr>
              <a:spLocks/>
            </p:cNvSpPr>
            <p:nvPr userDrawn="1"/>
          </p:nvSpPr>
          <p:spPr bwMode="auto">
            <a:xfrm>
              <a:off x="1573213" y="2185988"/>
              <a:ext cx="50800" cy="84138"/>
            </a:xfrm>
            <a:custGeom>
              <a:avLst/>
              <a:gdLst>
                <a:gd name="T0" fmla="*/ 1 w 12"/>
                <a:gd name="T1" fmla="*/ 9 h 19"/>
                <a:gd name="T2" fmla="*/ 0 w 12"/>
                <a:gd name="T3" fmla="*/ 10 h 19"/>
                <a:gd name="T4" fmla="*/ 2 w 12"/>
                <a:gd name="T5" fmla="*/ 18 h 19"/>
                <a:gd name="T6" fmla="*/ 4 w 12"/>
                <a:gd name="T7" fmla="*/ 18 h 19"/>
                <a:gd name="T8" fmla="*/ 5 w 12"/>
                <a:gd name="T9" fmla="*/ 16 h 19"/>
                <a:gd name="T10" fmla="*/ 12 w 12"/>
                <a:gd name="T11" fmla="*/ 0 h 19"/>
                <a:gd name="T12" fmla="*/ 1 w 12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9">
                  <a:moveTo>
                    <a:pt x="1" y="9"/>
                  </a:move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5"/>
                    <a:pt x="2" y="18"/>
                  </a:cubicBezTo>
                  <a:cubicBezTo>
                    <a:pt x="3" y="19"/>
                    <a:pt x="4" y="18"/>
                    <a:pt x="4" y="18"/>
                  </a:cubicBezTo>
                  <a:cubicBezTo>
                    <a:pt x="5" y="18"/>
                    <a:pt x="5" y="17"/>
                    <a:pt x="5" y="16"/>
                  </a:cubicBezTo>
                  <a:cubicBezTo>
                    <a:pt x="7" y="9"/>
                    <a:pt x="12" y="0"/>
                    <a:pt x="12" y="0"/>
                  </a:cubicBezTo>
                  <a:cubicBezTo>
                    <a:pt x="12" y="0"/>
                    <a:pt x="4" y="4"/>
                    <a:pt x="1" y="9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19"/>
            <p:cNvSpPr>
              <a:spLocks/>
            </p:cNvSpPr>
            <p:nvPr userDrawn="1"/>
          </p:nvSpPr>
          <p:spPr bwMode="auto">
            <a:xfrm>
              <a:off x="1633538" y="2185988"/>
              <a:ext cx="96837" cy="166688"/>
            </a:xfrm>
            <a:custGeom>
              <a:avLst/>
              <a:gdLst>
                <a:gd name="T0" fmla="*/ 20 w 23"/>
                <a:gd name="T1" fmla="*/ 32 h 38"/>
                <a:gd name="T2" fmla="*/ 19 w 23"/>
                <a:gd name="T3" fmla="*/ 31 h 38"/>
                <a:gd name="T4" fmla="*/ 19 w 23"/>
                <a:gd name="T5" fmla="*/ 31 h 38"/>
                <a:gd name="T6" fmla="*/ 3 w 23"/>
                <a:gd name="T7" fmla="*/ 0 h 38"/>
                <a:gd name="T8" fmla="*/ 12 w 23"/>
                <a:gd name="T9" fmla="*/ 38 h 38"/>
                <a:gd name="T10" fmla="*/ 12 w 23"/>
                <a:gd name="T11" fmla="*/ 38 h 38"/>
                <a:gd name="T12" fmla="*/ 12 w 23"/>
                <a:gd name="T13" fmla="*/ 38 h 38"/>
                <a:gd name="T14" fmla="*/ 13 w 23"/>
                <a:gd name="T15" fmla="*/ 38 h 38"/>
                <a:gd name="T16" fmla="*/ 22 w 23"/>
                <a:gd name="T17" fmla="*/ 36 h 38"/>
                <a:gd name="T18" fmla="*/ 22 w 23"/>
                <a:gd name="T19" fmla="*/ 36 h 38"/>
                <a:gd name="T20" fmla="*/ 23 w 23"/>
                <a:gd name="T21" fmla="*/ 36 h 38"/>
                <a:gd name="T22" fmla="*/ 23 w 23"/>
                <a:gd name="T23" fmla="*/ 34 h 38"/>
                <a:gd name="T24" fmla="*/ 20 w 23"/>
                <a:gd name="T2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38">
                  <a:moveTo>
                    <a:pt x="20" y="32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5" y="16"/>
                    <a:pt x="3" y="0"/>
                    <a:pt x="3" y="0"/>
                  </a:cubicBezTo>
                  <a:cubicBezTo>
                    <a:pt x="3" y="0"/>
                    <a:pt x="0" y="24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4"/>
                  </a:cubicBezTo>
                  <a:cubicBezTo>
                    <a:pt x="22" y="34"/>
                    <a:pt x="21" y="33"/>
                    <a:pt x="20" y="32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3" name="Freeform 20"/>
            <p:cNvSpPr>
              <a:spLocks/>
            </p:cNvSpPr>
            <p:nvPr userDrawn="1"/>
          </p:nvSpPr>
          <p:spPr bwMode="auto">
            <a:xfrm>
              <a:off x="1555751" y="2138363"/>
              <a:ext cx="63500" cy="39688"/>
            </a:xfrm>
            <a:custGeom>
              <a:avLst/>
              <a:gdLst>
                <a:gd name="T0" fmla="*/ 15 w 15"/>
                <a:gd name="T1" fmla="*/ 5 h 9"/>
                <a:gd name="T2" fmla="*/ 11 w 15"/>
                <a:gd name="T3" fmla="*/ 4 h 9"/>
                <a:gd name="T4" fmla="*/ 4 w 15"/>
                <a:gd name="T5" fmla="*/ 1 h 9"/>
                <a:gd name="T6" fmla="*/ 3 w 15"/>
                <a:gd name="T7" fmla="*/ 0 h 9"/>
                <a:gd name="T8" fmla="*/ 2 w 15"/>
                <a:gd name="T9" fmla="*/ 0 h 9"/>
                <a:gd name="T10" fmla="*/ 2 w 15"/>
                <a:gd name="T11" fmla="*/ 0 h 9"/>
                <a:gd name="T12" fmla="*/ 1 w 15"/>
                <a:gd name="T13" fmla="*/ 1 h 9"/>
                <a:gd name="T14" fmla="*/ 0 w 15"/>
                <a:gd name="T15" fmla="*/ 8 h 9"/>
                <a:gd name="T16" fmla="*/ 1 w 15"/>
                <a:gd name="T17" fmla="*/ 8 h 9"/>
                <a:gd name="T18" fmla="*/ 1 w 15"/>
                <a:gd name="T19" fmla="*/ 9 h 9"/>
                <a:gd name="T20" fmla="*/ 2 w 15"/>
                <a:gd name="T21" fmla="*/ 9 h 9"/>
                <a:gd name="T22" fmla="*/ 12 w 15"/>
                <a:gd name="T23" fmla="*/ 6 h 9"/>
                <a:gd name="T24" fmla="*/ 15 w 15"/>
                <a:gd name="T2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9">
                  <a:moveTo>
                    <a:pt x="15" y="5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6" y="2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8"/>
                    <a:pt x="9" y="7"/>
                    <a:pt x="12" y="6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cxnSp>
        <p:nvCxnSpPr>
          <p:cNvPr id="28" name="Connettore diritto 27"/>
          <p:cNvCxnSpPr/>
          <p:nvPr userDrawn="1"/>
        </p:nvCxnSpPr>
        <p:spPr>
          <a:xfrm>
            <a:off x="415052" y="419162"/>
            <a:ext cx="11396192" cy="0"/>
          </a:xfrm>
          <a:prstGeom prst="line">
            <a:avLst/>
          </a:prstGeom>
          <a:ln w="6350">
            <a:solidFill>
              <a:srgbClr val="E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30"/>
          <p:cNvCxnSpPr/>
          <p:nvPr userDrawn="1"/>
        </p:nvCxnSpPr>
        <p:spPr>
          <a:xfrm flipV="1">
            <a:off x="11352584" y="6602083"/>
            <a:ext cx="477107" cy="274203"/>
          </a:xfrm>
          <a:prstGeom prst="line">
            <a:avLst/>
          </a:prstGeom>
          <a:ln w="19050">
            <a:solidFill>
              <a:srgbClr val="E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ttangolo 24"/>
          <p:cNvSpPr/>
          <p:nvPr userDrawn="1"/>
        </p:nvSpPr>
        <p:spPr>
          <a:xfrm>
            <a:off x="415052" y="425356"/>
            <a:ext cx="198000" cy="43200"/>
          </a:xfrm>
          <a:prstGeom prst="rect">
            <a:avLst/>
          </a:prstGeom>
          <a:solidFill>
            <a:srgbClr val="EA0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Text Placeholder 2"/>
          <p:cNvSpPr txBox="1">
            <a:spLocks/>
          </p:cNvSpPr>
          <p:nvPr userDrawn="1"/>
        </p:nvSpPr>
        <p:spPr>
          <a:xfrm>
            <a:off x="4151784" y="6401955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it-IT" dirty="0"/>
          </a:p>
        </p:txBody>
      </p:sp>
      <p:sp>
        <p:nvSpPr>
          <p:cNvPr id="26" name="Text Placeholder 12"/>
          <p:cNvSpPr txBox="1">
            <a:spLocks/>
          </p:cNvSpPr>
          <p:nvPr userDrawn="1"/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lang="en-US" sz="900" b="0" kern="1200" smtClean="0">
                <a:solidFill>
                  <a:srgbClr val="5B6770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lang="en-US" sz="4400" kern="120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4400" kern="120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lang="en-US" sz="4400" kern="120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lang="it-IT" sz="4400" kern="12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b="1" kern="1200" dirty="0">
                <a:solidFill>
                  <a:srgbClr val="5B6770"/>
                </a:solidFill>
                <a:effectLst/>
                <a:latin typeface="Arial"/>
                <a:ea typeface="ＭＳ Ｐゴシック" charset="0"/>
                <a:cs typeface="Arial"/>
              </a:rPr>
              <a:t>“La sicurezza e la protezione dei dati personali in LGS” – Programma attività formativa per gli autorizzati al trattamento</a:t>
            </a:r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1" r:id="rId1"/>
    <p:sldLayoutId id="2147484492" r:id="rId2"/>
    <p:sldLayoutId id="2147484493" r:id="rId3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4"/>
            <a:ext cx="12193696" cy="6857046"/>
          </a:xfrm>
          <a:prstGeom prst="rect">
            <a:avLst/>
          </a:prstGeom>
        </p:spPr>
      </p:pic>
      <p:sp>
        <p:nvSpPr>
          <p:cNvPr id="8196" name="TextBox 10"/>
          <p:cNvSpPr txBox="1">
            <a:spLocks noChangeArrowheads="1"/>
          </p:cNvSpPr>
          <p:nvPr userDrawn="1"/>
        </p:nvSpPr>
        <p:spPr bwMode="auto">
          <a:xfrm>
            <a:off x="529580" y="2492896"/>
            <a:ext cx="730149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srgbClr val="5B6770"/>
                </a:solidFill>
              </a:rPr>
              <a:t>THANK</a:t>
            </a:r>
            <a:r>
              <a:rPr lang="en-US" sz="2400" b="1" dirty="0">
                <a:solidFill>
                  <a:srgbClr val="5B6770"/>
                </a:solidFill>
              </a:rPr>
              <a:t> YOU</a:t>
            </a:r>
          </a:p>
          <a:p>
            <a:pPr eaLnBrk="1" hangingPunct="1">
              <a:defRPr/>
            </a:pPr>
            <a:r>
              <a:rPr lang="en-US" sz="2400" dirty="0">
                <a:solidFill>
                  <a:srgbClr val="5B6770"/>
                </a:solidFill>
              </a:rPr>
              <a:t>FOR YOUR ATTENTION</a:t>
            </a:r>
            <a:endParaRPr lang="en-US" sz="2400" b="1" dirty="0">
              <a:solidFill>
                <a:srgbClr val="5B6770"/>
              </a:solidFill>
            </a:endParaRPr>
          </a:p>
        </p:txBody>
      </p:sp>
      <p:sp>
        <p:nvSpPr>
          <p:cNvPr id="28" name="TextBox 10"/>
          <p:cNvSpPr txBox="1">
            <a:spLocks noChangeArrowheads="1"/>
          </p:cNvSpPr>
          <p:nvPr userDrawn="1"/>
        </p:nvSpPr>
        <p:spPr bwMode="auto">
          <a:xfrm>
            <a:off x="529580" y="3423101"/>
            <a:ext cx="730149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it-IT" sz="1400" dirty="0">
                <a:solidFill>
                  <a:srgbClr val="5B6770"/>
                </a:solidFill>
              </a:rPr>
              <a:t>leonardoglobalsolutions.com</a:t>
            </a:r>
          </a:p>
        </p:txBody>
      </p:sp>
      <p:grpSp>
        <p:nvGrpSpPr>
          <p:cNvPr id="29" name="Gruppo 28"/>
          <p:cNvGrpSpPr/>
          <p:nvPr userDrawn="1"/>
        </p:nvGrpSpPr>
        <p:grpSpPr>
          <a:xfrm>
            <a:off x="11235267" y="372748"/>
            <a:ext cx="371204" cy="444121"/>
            <a:chOff x="5315343" y="2571671"/>
            <a:chExt cx="757943" cy="906828"/>
          </a:xfrm>
        </p:grpSpPr>
        <p:sp>
          <p:nvSpPr>
            <p:cNvPr id="30" name="Freeform 13"/>
            <p:cNvSpPr>
              <a:spLocks/>
            </p:cNvSpPr>
            <p:nvPr userDrawn="1"/>
          </p:nvSpPr>
          <p:spPr bwMode="auto">
            <a:xfrm>
              <a:off x="5589422" y="3058921"/>
              <a:ext cx="406041" cy="294381"/>
            </a:xfrm>
            <a:custGeom>
              <a:avLst/>
              <a:gdLst>
                <a:gd name="T0" fmla="*/ 67 w 69"/>
                <a:gd name="T1" fmla="*/ 32 h 49"/>
                <a:gd name="T2" fmla="*/ 0 w 69"/>
                <a:gd name="T3" fmla="*/ 0 h 49"/>
                <a:gd name="T4" fmla="*/ 52 w 69"/>
                <a:gd name="T5" fmla="*/ 47 h 49"/>
                <a:gd name="T6" fmla="*/ 53 w 69"/>
                <a:gd name="T7" fmla="*/ 48 h 49"/>
                <a:gd name="T8" fmla="*/ 54 w 69"/>
                <a:gd name="T9" fmla="*/ 48 h 49"/>
                <a:gd name="T10" fmla="*/ 54 w 69"/>
                <a:gd name="T11" fmla="*/ 48 h 49"/>
                <a:gd name="T12" fmla="*/ 56 w 69"/>
                <a:gd name="T13" fmla="*/ 49 h 49"/>
                <a:gd name="T14" fmla="*/ 56 w 69"/>
                <a:gd name="T15" fmla="*/ 49 h 49"/>
                <a:gd name="T16" fmla="*/ 58 w 69"/>
                <a:gd name="T17" fmla="*/ 48 h 49"/>
                <a:gd name="T18" fmla="*/ 68 w 69"/>
                <a:gd name="T19" fmla="*/ 36 h 49"/>
                <a:gd name="T20" fmla="*/ 69 w 69"/>
                <a:gd name="T21" fmla="*/ 33 h 49"/>
                <a:gd name="T22" fmla="*/ 67 w 69"/>
                <a:gd name="T23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49">
                  <a:moveTo>
                    <a:pt x="67" y="32"/>
                  </a:moveTo>
                  <a:cubicBezTo>
                    <a:pt x="21" y="19"/>
                    <a:pt x="0" y="0"/>
                    <a:pt x="0" y="0"/>
                  </a:cubicBezTo>
                  <a:cubicBezTo>
                    <a:pt x="0" y="0"/>
                    <a:pt x="20" y="34"/>
                    <a:pt x="52" y="47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5" y="48"/>
                    <a:pt x="56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7" y="49"/>
                    <a:pt x="58" y="48"/>
                    <a:pt x="58" y="48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9" y="35"/>
                    <a:pt x="69" y="34"/>
                    <a:pt x="69" y="33"/>
                  </a:cubicBezTo>
                  <a:cubicBezTo>
                    <a:pt x="68" y="33"/>
                    <a:pt x="68" y="32"/>
                    <a:pt x="67" y="32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5606339" y="2950643"/>
              <a:ext cx="466947" cy="118430"/>
            </a:xfrm>
            <a:custGeom>
              <a:avLst/>
              <a:gdLst>
                <a:gd name="T0" fmla="*/ 76 w 79"/>
                <a:gd name="T1" fmla="*/ 1 h 20"/>
                <a:gd name="T2" fmla="*/ 69 w 79"/>
                <a:gd name="T3" fmla="*/ 0 h 20"/>
                <a:gd name="T4" fmla="*/ 0 w 79"/>
                <a:gd name="T5" fmla="*/ 9 h 20"/>
                <a:gd name="T6" fmla="*/ 76 w 79"/>
                <a:gd name="T7" fmla="*/ 20 h 20"/>
                <a:gd name="T8" fmla="*/ 76 w 79"/>
                <a:gd name="T9" fmla="*/ 20 h 20"/>
                <a:gd name="T10" fmla="*/ 76 w 79"/>
                <a:gd name="T11" fmla="*/ 20 h 20"/>
                <a:gd name="T12" fmla="*/ 76 w 79"/>
                <a:gd name="T13" fmla="*/ 20 h 20"/>
                <a:gd name="T14" fmla="*/ 77 w 79"/>
                <a:gd name="T15" fmla="*/ 18 h 20"/>
                <a:gd name="T16" fmla="*/ 78 w 79"/>
                <a:gd name="T17" fmla="*/ 4 h 20"/>
                <a:gd name="T18" fmla="*/ 76 w 79"/>
                <a:gd name="T1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20">
                  <a:moveTo>
                    <a:pt x="76" y="1"/>
                  </a:moveTo>
                  <a:cubicBezTo>
                    <a:pt x="75" y="1"/>
                    <a:pt x="72" y="0"/>
                    <a:pt x="69" y="0"/>
                  </a:cubicBezTo>
                  <a:cubicBezTo>
                    <a:pt x="50" y="0"/>
                    <a:pt x="0" y="9"/>
                    <a:pt x="0" y="9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7" y="19"/>
                    <a:pt x="77" y="19"/>
                    <a:pt x="77" y="18"/>
                  </a:cubicBezTo>
                  <a:cubicBezTo>
                    <a:pt x="77" y="16"/>
                    <a:pt x="78" y="8"/>
                    <a:pt x="78" y="4"/>
                  </a:cubicBezTo>
                  <a:cubicBezTo>
                    <a:pt x="79" y="3"/>
                    <a:pt x="77" y="1"/>
                    <a:pt x="76" y="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2" name="Freeform 15"/>
            <p:cNvSpPr>
              <a:spLocks/>
            </p:cNvSpPr>
            <p:nvPr userDrawn="1"/>
          </p:nvSpPr>
          <p:spPr bwMode="auto">
            <a:xfrm>
              <a:off x="5606339" y="2656264"/>
              <a:ext cx="412808" cy="280846"/>
            </a:xfrm>
            <a:custGeom>
              <a:avLst/>
              <a:gdLst>
                <a:gd name="T0" fmla="*/ 0 w 70"/>
                <a:gd name="T1" fmla="*/ 47 h 47"/>
                <a:gd name="T2" fmla="*/ 68 w 70"/>
                <a:gd name="T3" fmla="*/ 17 h 47"/>
                <a:gd name="T4" fmla="*/ 70 w 70"/>
                <a:gd name="T5" fmla="*/ 16 h 47"/>
                <a:gd name="T6" fmla="*/ 70 w 70"/>
                <a:gd name="T7" fmla="*/ 13 h 47"/>
                <a:gd name="T8" fmla="*/ 61 w 70"/>
                <a:gd name="T9" fmla="*/ 1 h 47"/>
                <a:gd name="T10" fmla="*/ 58 w 70"/>
                <a:gd name="T11" fmla="*/ 0 h 47"/>
                <a:gd name="T12" fmla="*/ 58 w 70"/>
                <a:gd name="T13" fmla="*/ 0 h 47"/>
                <a:gd name="T14" fmla="*/ 58 w 70"/>
                <a:gd name="T15" fmla="*/ 0 h 47"/>
                <a:gd name="T16" fmla="*/ 58 w 70"/>
                <a:gd name="T17" fmla="*/ 0 h 47"/>
                <a:gd name="T18" fmla="*/ 55 w 70"/>
                <a:gd name="T19" fmla="*/ 1 h 47"/>
                <a:gd name="T20" fmla="*/ 0 w 70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47">
                  <a:moveTo>
                    <a:pt x="0" y="47"/>
                  </a:moveTo>
                  <a:cubicBezTo>
                    <a:pt x="24" y="25"/>
                    <a:pt x="64" y="18"/>
                    <a:pt x="68" y="17"/>
                  </a:cubicBezTo>
                  <a:cubicBezTo>
                    <a:pt x="69" y="17"/>
                    <a:pt x="70" y="16"/>
                    <a:pt x="70" y="16"/>
                  </a:cubicBezTo>
                  <a:cubicBezTo>
                    <a:pt x="70" y="15"/>
                    <a:pt x="70" y="14"/>
                    <a:pt x="70" y="13"/>
                  </a:cubicBezTo>
                  <a:cubicBezTo>
                    <a:pt x="68" y="11"/>
                    <a:pt x="63" y="3"/>
                    <a:pt x="61" y="1"/>
                  </a:cubicBezTo>
                  <a:cubicBezTo>
                    <a:pt x="60" y="0"/>
                    <a:pt x="59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26" y="12"/>
                    <a:pt x="8" y="36"/>
                    <a:pt x="0" y="4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3" name="Freeform 16"/>
            <p:cNvSpPr>
              <a:spLocks/>
            </p:cNvSpPr>
            <p:nvPr userDrawn="1"/>
          </p:nvSpPr>
          <p:spPr bwMode="auto">
            <a:xfrm>
              <a:off x="5521748" y="2571671"/>
              <a:ext cx="226707" cy="365437"/>
            </a:xfrm>
            <a:custGeom>
              <a:avLst/>
              <a:gdLst>
                <a:gd name="T0" fmla="*/ 2 w 38"/>
                <a:gd name="T1" fmla="*/ 61 h 61"/>
                <a:gd name="T2" fmla="*/ 4 w 38"/>
                <a:gd name="T3" fmla="*/ 50 h 61"/>
                <a:gd name="T4" fmla="*/ 37 w 38"/>
                <a:gd name="T5" fmla="*/ 4 h 61"/>
                <a:gd name="T6" fmla="*/ 37 w 38"/>
                <a:gd name="T7" fmla="*/ 1 h 61"/>
                <a:gd name="T8" fmla="*/ 35 w 38"/>
                <a:gd name="T9" fmla="*/ 0 h 61"/>
                <a:gd name="T10" fmla="*/ 20 w 38"/>
                <a:gd name="T11" fmla="*/ 1 h 61"/>
                <a:gd name="T12" fmla="*/ 18 w 38"/>
                <a:gd name="T13" fmla="*/ 2 h 61"/>
                <a:gd name="T14" fmla="*/ 18 w 38"/>
                <a:gd name="T15" fmla="*/ 2 h 61"/>
                <a:gd name="T16" fmla="*/ 15 w 38"/>
                <a:gd name="T17" fmla="*/ 5 h 61"/>
                <a:gd name="T18" fmla="*/ 13 w 38"/>
                <a:gd name="T19" fmla="*/ 8 h 61"/>
                <a:gd name="T20" fmla="*/ 13 w 38"/>
                <a:gd name="T21" fmla="*/ 9 h 61"/>
                <a:gd name="T22" fmla="*/ 12 w 38"/>
                <a:gd name="T23" fmla="*/ 11 h 61"/>
                <a:gd name="T24" fmla="*/ 2 w 38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61">
                  <a:moveTo>
                    <a:pt x="2" y="61"/>
                  </a:moveTo>
                  <a:cubicBezTo>
                    <a:pt x="2" y="58"/>
                    <a:pt x="4" y="52"/>
                    <a:pt x="4" y="50"/>
                  </a:cubicBezTo>
                  <a:cubicBezTo>
                    <a:pt x="12" y="27"/>
                    <a:pt x="30" y="10"/>
                    <a:pt x="37" y="4"/>
                  </a:cubicBezTo>
                  <a:cubicBezTo>
                    <a:pt x="37" y="3"/>
                    <a:pt x="38" y="2"/>
                    <a:pt x="37" y="1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3" y="8"/>
                    <a:pt x="13" y="8"/>
                    <a:pt x="13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8" y="17"/>
                    <a:pt x="0" y="36"/>
                    <a:pt x="2" y="61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4" name="Freeform 17"/>
            <p:cNvSpPr>
              <a:spLocks/>
            </p:cNvSpPr>
            <p:nvPr userDrawn="1"/>
          </p:nvSpPr>
          <p:spPr bwMode="auto">
            <a:xfrm>
              <a:off x="5376249" y="2727320"/>
              <a:ext cx="118430" cy="216555"/>
            </a:xfrm>
            <a:custGeom>
              <a:avLst/>
              <a:gdLst>
                <a:gd name="T0" fmla="*/ 20 w 20"/>
                <a:gd name="T1" fmla="*/ 36 h 36"/>
                <a:gd name="T2" fmla="*/ 11 w 20"/>
                <a:gd name="T3" fmla="*/ 4 h 36"/>
                <a:gd name="T4" fmla="*/ 11 w 20"/>
                <a:gd name="T5" fmla="*/ 2 h 36"/>
                <a:gd name="T6" fmla="*/ 9 w 20"/>
                <a:gd name="T7" fmla="*/ 0 h 36"/>
                <a:gd name="T8" fmla="*/ 6 w 20"/>
                <a:gd name="T9" fmla="*/ 1 h 36"/>
                <a:gd name="T10" fmla="*/ 0 w 20"/>
                <a:gd name="T11" fmla="*/ 14 h 36"/>
                <a:gd name="T12" fmla="*/ 0 w 20"/>
                <a:gd name="T13" fmla="*/ 16 h 36"/>
                <a:gd name="T14" fmla="*/ 20 w 20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36">
                  <a:moveTo>
                    <a:pt x="20" y="36"/>
                  </a:moveTo>
                  <a:cubicBezTo>
                    <a:pt x="20" y="36"/>
                    <a:pt x="12" y="22"/>
                    <a:pt x="11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3" y="6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4" y="25"/>
                    <a:pt x="20" y="36"/>
                    <a:pt x="20" y="3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5" name="Freeform 18"/>
            <p:cNvSpPr>
              <a:spLocks/>
            </p:cNvSpPr>
            <p:nvPr userDrawn="1"/>
          </p:nvSpPr>
          <p:spPr bwMode="auto">
            <a:xfrm>
              <a:off x="5362714" y="3058921"/>
              <a:ext cx="125197" cy="209788"/>
            </a:xfrm>
            <a:custGeom>
              <a:avLst/>
              <a:gdLst>
                <a:gd name="T0" fmla="*/ 0 w 21"/>
                <a:gd name="T1" fmla="*/ 17 h 35"/>
                <a:gd name="T2" fmla="*/ 0 w 21"/>
                <a:gd name="T3" fmla="*/ 19 h 35"/>
                <a:gd name="T4" fmla="*/ 3 w 21"/>
                <a:gd name="T5" fmla="*/ 33 h 35"/>
                <a:gd name="T6" fmla="*/ 6 w 21"/>
                <a:gd name="T7" fmla="*/ 35 h 35"/>
                <a:gd name="T8" fmla="*/ 8 w 21"/>
                <a:gd name="T9" fmla="*/ 31 h 35"/>
                <a:gd name="T10" fmla="*/ 21 w 21"/>
                <a:gd name="T11" fmla="*/ 0 h 35"/>
                <a:gd name="T12" fmla="*/ 0 w 21"/>
                <a:gd name="T1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5">
                  <a:moveTo>
                    <a:pt x="0" y="17"/>
                  </a:moveTo>
                  <a:cubicBezTo>
                    <a:pt x="0" y="17"/>
                    <a:pt x="0" y="18"/>
                    <a:pt x="0" y="19"/>
                  </a:cubicBezTo>
                  <a:cubicBezTo>
                    <a:pt x="0" y="20"/>
                    <a:pt x="1" y="28"/>
                    <a:pt x="3" y="33"/>
                  </a:cubicBezTo>
                  <a:cubicBezTo>
                    <a:pt x="4" y="35"/>
                    <a:pt x="6" y="35"/>
                    <a:pt x="6" y="35"/>
                  </a:cubicBezTo>
                  <a:cubicBezTo>
                    <a:pt x="7" y="35"/>
                    <a:pt x="8" y="32"/>
                    <a:pt x="8" y="31"/>
                  </a:cubicBezTo>
                  <a:cubicBezTo>
                    <a:pt x="12" y="18"/>
                    <a:pt x="21" y="0"/>
                    <a:pt x="21" y="0"/>
                  </a:cubicBezTo>
                  <a:cubicBezTo>
                    <a:pt x="21" y="0"/>
                    <a:pt x="7" y="8"/>
                    <a:pt x="0" y="1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6" name="Freeform 19"/>
            <p:cNvSpPr>
              <a:spLocks/>
            </p:cNvSpPr>
            <p:nvPr userDrawn="1"/>
          </p:nvSpPr>
          <p:spPr bwMode="auto">
            <a:xfrm>
              <a:off x="5504829" y="3069073"/>
              <a:ext cx="250392" cy="409426"/>
            </a:xfrm>
            <a:custGeom>
              <a:avLst/>
              <a:gdLst>
                <a:gd name="T0" fmla="*/ 36 w 42"/>
                <a:gd name="T1" fmla="*/ 56 h 68"/>
                <a:gd name="T2" fmla="*/ 35 w 42"/>
                <a:gd name="T3" fmla="*/ 55 h 68"/>
                <a:gd name="T4" fmla="*/ 35 w 42"/>
                <a:gd name="T5" fmla="*/ 55 h 68"/>
                <a:gd name="T6" fmla="*/ 5 w 42"/>
                <a:gd name="T7" fmla="*/ 0 h 68"/>
                <a:gd name="T8" fmla="*/ 22 w 42"/>
                <a:gd name="T9" fmla="*/ 67 h 68"/>
                <a:gd name="T10" fmla="*/ 23 w 42"/>
                <a:gd name="T11" fmla="*/ 68 h 68"/>
                <a:gd name="T12" fmla="*/ 23 w 42"/>
                <a:gd name="T13" fmla="*/ 68 h 68"/>
                <a:gd name="T14" fmla="*/ 23 w 42"/>
                <a:gd name="T15" fmla="*/ 68 h 68"/>
                <a:gd name="T16" fmla="*/ 40 w 42"/>
                <a:gd name="T17" fmla="*/ 65 h 68"/>
                <a:gd name="T18" fmla="*/ 41 w 42"/>
                <a:gd name="T19" fmla="*/ 65 h 68"/>
                <a:gd name="T20" fmla="*/ 42 w 42"/>
                <a:gd name="T21" fmla="*/ 64 h 68"/>
                <a:gd name="T22" fmla="*/ 41 w 42"/>
                <a:gd name="T23" fmla="*/ 61 h 68"/>
                <a:gd name="T24" fmla="*/ 36 w 42"/>
                <a:gd name="T25" fmla="*/ 5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8">
                  <a:moveTo>
                    <a:pt x="36" y="56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9" y="29"/>
                    <a:pt x="5" y="0"/>
                    <a:pt x="5" y="0"/>
                  </a:cubicBezTo>
                  <a:cubicBezTo>
                    <a:pt x="5" y="0"/>
                    <a:pt x="0" y="43"/>
                    <a:pt x="22" y="67"/>
                  </a:cubicBezTo>
                  <a:cubicBezTo>
                    <a:pt x="22" y="68"/>
                    <a:pt x="22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1" y="65"/>
                    <a:pt x="42" y="64"/>
                    <a:pt x="42" y="64"/>
                  </a:cubicBezTo>
                  <a:cubicBezTo>
                    <a:pt x="42" y="63"/>
                    <a:pt x="42" y="62"/>
                    <a:pt x="41" y="61"/>
                  </a:cubicBezTo>
                  <a:cubicBezTo>
                    <a:pt x="40" y="60"/>
                    <a:pt x="39" y="59"/>
                    <a:pt x="36" y="5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37" name="Freeform 20"/>
            <p:cNvSpPr>
              <a:spLocks/>
            </p:cNvSpPr>
            <p:nvPr userDrawn="1"/>
          </p:nvSpPr>
          <p:spPr bwMode="auto">
            <a:xfrm>
              <a:off x="5315343" y="2943876"/>
              <a:ext cx="165801" cy="98128"/>
            </a:xfrm>
            <a:custGeom>
              <a:avLst/>
              <a:gdLst>
                <a:gd name="T0" fmla="*/ 28 w 28"/>
                <a:gd name="T1" fmla="*/ 9 h 16"/>
                <a:gd name="T2" fmla="*/ 20 w 28"/>
                <a:gd name="T3" fmla="*/ 7 h 16"/>
                <a:gd name="T4" fmla="*/ 7 w 28"/>
                <a:gd name="T5" fmla="*/ 2 h 16"/>
                <a:gd name="T6" fmla="*/ 6 w 28"/>
                <a:gd name="T7" fmla="*/ 1 h 16"/>
                <a:gd name="T8" fmla="*/ 3 w 28"/>
                <a:gd name="T9" fmla="*/ 0 h 16"/>
                <a:gd name="T10" fmla="*/ 3 w 28"/>
                <a:gd name="T11" fmla="*/ 0 h 16"/>
                <a:gd name="T12" fmla="*/ 2 w 28"/>
                <a:gd name="T13" fmla="*/ 2 h 16"/>
                <a:gd name="T14" fmla="*/ 0 w 28"/>
                <a:gd name="T15" fmla="*/ 14 h 16"/>
                <a:gd name="T16" fmla="*/ 2 w 28"/>
                <a:gd name="T17" fmla="*/ 16 h 16"/>
                <a:gd name="T18" fmla="*/ 2 w 28"/>
                <a:gd name="T19" fmla="*/ 16 h 16"/>
                <a:gd name="T20" fmla="*/ 3 w 28"/>
                <a:gd name="T21" fmla="*/ 16 h 16"/>
                <a:gd name="T22" fmla="*/ 21 w 28"/>
                <a:gd name="T23" fmla="*/ 11 h 16"/>
                <a:gd name="T24" fmla="*/ 28 w 28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6">
                  <a:moveTo>
                    <a:pt x="28" y="9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18" y="7"/>
                    <a:pt x="10" y="5"/>
                    <a:pt x="7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1" y="4"/>
                    <a:pt x="0" y="12"/>
                    <a:pt x="0" y="14"/>
                  </a:cubicBezTo>
                  <a:cubicBezTo>
                    <a:pt x="1" y="15"/>
                    <a:pt x="1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6" y="15"/>
                    <a:pt x="16" y="12"/>
                    <a:pt x="21" y="11"/>
                  </a:cubicBezTo>
                  <a:lnTo>
                    <a:pt x="28" y="9"/>
                  </a:ln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9600" kern="1200">
          <a:solidFill>
            <a:schemeClr val="tx2"/>
          </a:solidFill>
          <a:latin typeface="Arial (Intestazioni)"/>
          <a:ea typeface="ＭＳ Ｐゴシック" charset="-128"/>
          <a:cs typeface="Arial (Intestazioni)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buFont typeface="Arial" pitchFamily="34" charset="0"/>
        <a:buChar char="•"/>
        <a:defRPr sz="800" b="1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8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2pPr>
      <a:lvl3pPr marL="269875" indent="-4763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3pPr>
      <a:lvl4pPr marL="539750" indent="-2698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AutoNum type="arabicPeriod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4pPr>
      <a:lvl5pPr marL="720725" indent="-1809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g num"/>
          <p:cNvSpPr txBox="1">
            <a:spLocks noChangeArrowheads="1"/>
          </p:cNvSpPr>
          <p:nvPr userDrawn="1"/>
        </p:nvSpPr>
        <p:spPr bwMode="auto">
          <a:xfrm>
            <a:off x="11424592" y="6509297"/>
            <a:ext cx="380883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/>
          <a:p>
            <a:pPr algn="ctr"/>
            <a:fld id="{E7E4AC88-19C6-40A4-9EF0-FC456228FC9F}" type="slidenum">
              <a:rPr lang="it-IT" sz="900">
                <a:solidFill>
                  <a:srgbClr val="5B6770"/>
                </a:solidFill>
              </a:rPr>
              <a:pPr algn="ctr"/>
              <a:t>‹N›</a:t>
            </a:fld>
            <a:endParaRPr lang="it-IT" sz="900" dirty="0">
              <a:solidFill>
                <a:srgbClr val="5B6770"/>
              </a:solidFill>
            </a:endParaRPr>
          </a:p>
        </p:txBody>
      </p:sp>
      <p:sp>
        <p:nvSpPr>
          <p:cNvPr id="7" name="Rettangolo 6"/>
          <p:cNvSpPr/>
          <p:nvPr userDrawn="1"/>
        </p:nvSpPr>
        <p:spPr>
          <a:xfrm>
            <a:off x="318523" y="6500841"/>
            <a:ext cx="44333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5B6770"/>
                </a:solidFill>
              </a:rPr>
              <a:t>© 2019 Leonardo - </a:t>
            </a:r>
            <a:r>
              <a:rPr lang="it-IT" sz="700" kern="1200" dirty="0">
                <a:solidFill>
                  <a:srgbClr val="5B6770"/>
                </a:solidFill>
                <a:effectLst/>
                <a:latin typeface="Arial" pitchFamily="34" charset="0"/>
                <a:ea typeface="ＭＳ Ｐゴシック" pitchFamily="34" charset="-128"/>
                <a:cs typeface="+mn-cs"/>
              </a:rPr>
              <a:t>Società per azioni</a:t>
            </a:r>
            <a:endParaRPr lang="en-US" sz="700" dirty="0">
              <a:solidFill>
                <a:srgbClr val="5B6770"/>
              </a:solidFill>
            </a:endParaRPr>
          </a:p>
        </p:txBody>
      </p:sp>
      <p:grpSp>
        <p:nvGrpSpPr>
          <p:cNvPr id="24" name="Gruppo 23"/>
          <p:cNvGrpSpPr/>
          <p:nvPr userDrawn="1"/>
        </p:nvGrpSpPr>
        <p:grpSpPr>
          <a:xfrm>
            <a:off x="11636620" y="182889"/>
            <a:ext cx="174624" cy="209367"/>
            <a:chOff x="1555751" y="1989138"/>
            <a:chExt cx="303212" cy="363538"/>
          </a:xfrm>
        </p:grpSpPr>
        <p:sp>
          <p:nvSpPr>
            <p:cNvPr id="16" name="Freeform 13"/>
            <p:cNvSpPr>
              <a:spLocks/>
            </p:cNvSpPr>
            <p:nvPr userDrawn="1"/>
          </p:nvSpPr>
          <p:spPr bwMode="auto">
            <a:xfrm>
              <a:off x="1666875" y="2185988"/>
              <a:ext cx="161925" cy="114300"/>
            </a:xfrm>
            <a:custGeom>
              <a:avLst/>
              <a:gdLst>
                <a:gd name="T0" fmla="*/ 37 w 38"/>
                <a:gd name="T1" fmla="*/ 17 h 26"/>
                <a:gd name="T2" fmla="*/ 0 w 38"/>
                <a:gd name="T3" fmla="*/ 0 h 26"/>
                <a:gd name="T4" fmla="*/ 28 w 38"/>
                <a:gd name="T5" fmla="*/ 25 h 26"/>
                <a:gd name="T6" fmla="*/ 29 w 38"/>
                <a:gd name="T7" fmla="*/ 26 h 26"/>
                <a:gd name="T8" fmla="*/ 29 w 38"/>
                <a:gd name="T9" fmla="*/ 26 h 26"/>
                <a:gd name="T10" fmla="*/ 29 w 38"/>
                <a:gd name="T11" fmla="*/ 26 h 26"/>
                <a:gd name="T12" fmla="*/ 30 w 38"/>
                <a:gd name="T13" fmla="*/ 26 h 26"/>
                <a:gd name="T14" fmla="*/ 31 w 38"/>
                <a:gd name="T15" fmla="*/ 26 h 26"/>
                <a:gd name="T16" fmla="*/ 32 w 38"/>
                <a:gd name="T17" fmla="*/ 26 h 26"/>
                <a:gd name="T18" fmla="*/ 37 w 38"/>
                <a:gd name="T19" fmla="*/ 19 h 26"/>
                <a:gd name="T20" fmla="*/ 37 w 38"/>
                <a:gd name="T21" fmla="*/ 18 h 26"/>
                <a:gd name="T22" fmla="*/ 37 w 3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6">
                  <a:moveTo>
                    <a:pt x="37" y="17"/>
                  </a:moveTo>
                  <a:cubicBezTo>
                    <a:pt x="11" y="10"/>
                    <a:pt x="0" y="0"/>
                    <a:pt x="0" y="0"/>
                  </a:cubicBezTo>
                  <a:cubicBezTo>
                    <a:pt x="0" y="0"/>
                    <a:pt x="11" y="18"/>
                    <a:pt x="28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1" y="26"/>
                  </a:cubicBezTo>
                  <a:cubicBezTo>
                    <a:pt x="31" y="26"/>
                    <a:pt x="31" y="26"/>
                    <a:pt x="32" y="26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8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14"/>
            <p:cNvSpPr>
              <a:spLocks/>
            </p:cNvSpPr>
            <p:nvPr userDrawn="1"/>
          </p:nvSpPr>
          <p:spPr bwMode="auto">
            <a:xfrm>
              <a:off x="1671638" y="2143126"/>
              <a:ext cx="187325" cy="47625"/>
            </a:xfrm>
            <a:custGeom>
              <a:avLst/>
              <a:gdLst>
                <a:gd name="T0" fmla="*/ 42 w 44"/>
                <a:gd name="T1" fmla="*/ 0 h 11"/>
                <a:gd name="T2" fmla="*/ 38 w 44"/>
                <a:gd name="T3" fmla="*/ 0 h 11"/>
                <a:gd name="T4" fmla="*/ 0 w 44"/>
                <a:gd name="T5" fmla="*/ 5 h 11"/>
                <a:gd name="T6" fmla="*/ 42 w 44"/>
                <a:gd name="T7" fmla="*/ 11 h 11"/>
                <a:gd name="T8" fmla="*/ 42 w 44"/>
                <a:gd name="T9" fmla="*/ 11 h 11"/>
                <a:gd name="T10" fmla="*/ 42 w 44"/>
                <a:gd name="T11" fmla="*/ 11 h 11"/>
                <a:gd name="T12" fmla="*/ 42 w 44"/>
                <a:gd name="T13" fmla="*/ 10 h 11"/>
                <a:gd name="T14" fmla="*/ 43 w 44"/>
                <a:gd name="T15" fmla="*/ 9 h 11"/>
                <a:gd name="T16" fmla="*/ 44 w 44"/>
                <a:gd name="T17" fmla="*/ 2 h 11"/>
                <a:gd name="T18" fmla="*/ 42 w 44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11">
                  <a:moveTo>
                    <a:pt x="42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28" y="0"/>
                    <a:pt x="0" y="5"/>
                    <a:pt x="0" y="5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0"/>
                    <a:pt x="42" y="10"/>
                  </a:cubicBezTo>
                  <a:cubicBezTo>
                    <a:pt x="43" y="10"/>
                    <a:pt x="43" y="10"/>
                    <a:pt x="43" y="9"/>
                  </a:cubicBezTo>
                  <a:cubicBezTo>
                    <a:pt x="43" y="8"/>
                    <a:pt x="43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15"/>
            <p:cNvSpPr>
              <a:spLocks/>
            </p:cNvSpPr>
            <p:nvPr userDrawn="1"/>
          </p:nvSpPr>
          <p:spPr bwMode="auto">
            <a:xfrm>
              <a:off x="1671638" y="2020888"/>
              <a:ext cx="165100" cy="112713"/>
            </a:xfrm>
            <a:custGeom>
              <a:avLst/>
              <a:gdLst>
                <a:gd name="T0" fmla="*/ 0 w 39"/>
                <a:gd name="T1" fmla="*/ 26 h 26"/>
                <a:gd name="T2" fmla="*/ 38 w 39"/>
                <a:gd name="T3" fmla="*/ 10 h 26"/>
                <a:gd name="T4" fmla="*/ 39 w 39"/>
                <a:gd name="T5" fmla="*/ 9 h 26"/>
                <a:gd name="T6" fmla="*/ 39 w 39"/>
                <a:gd name="T7" fmla="*/ 8 h 26"/>
                <a:gd name="T8" fmla="*/ 34 w 39"/>
                <a:gd name="T9" fmla="*/ 1 h 26"/>
                <a:gd name="T10" fmla="*/ 32 w 39"/>
                <a:gd name="T11" fmla="*/ 0 h 26"/>
                <a:gd name="T12" fmla="*/ 32 w 39"/>
                <a:gd name="T13" fmla="*/ 0 h 26"/>
                <a:gd name="T14" fmla="*/ 32 w 39"/>
                <a:gd name="T15" fmla="*/ 0 h 26"/>
                <a:gd name="T16" fmla="*/ 32 w 39"/>
                <a:gd name="T17" fmla="*/ 0 h 26"/>
                <a:gd name="T18" fmla="*/ 31 w 39"/>
                <a:gd name="T19" fmla="*/ 1 h 26"/>
                <a:gd name="T20" fmla="*/ 0 w 39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26">
                  <a:moveTo>
                    <a:pt x="0" y="26"/>
                  </a:moveTo>
                  <a:cubicBezTo>
                    <a:pt x="13" y="14"/>
                    <a:pt x="36" y="10"/>
                    <a:pt x="38" y="10"/>
                  </a:cubicBezTo>
                  <a:cubicBezTo>
                    <a:pt x="38" y="10"/>
                    <a:pt x="39" y="9"/>
                    <a:pt x="39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8" y="6"/>
                    <a:pt x="35" y="2"/>
                    <a:pt x="34" y="1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14" y="7"/>
                    <a:pt x="5" y="20"/>
                    <a:pt x="0" y="2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9" name="Freeform 16"/>
            <p:cNvSpPr>
              <a:spLocks/>
            </p:cNvSpPr>
            <p:nvPr userDrawn="1"/>
          </p:nvSpPr>
          <p:spPr bwMode="auto">
            <a:xfrm>
              <a:off x="1641475" y="1989138"/>
              <a:ext cx="85725" cy="144463"/>
            </a:xfrm>
            <a:custGeom>
              <a:avLst/>
              <a:gdLst>
                <a:gd name="T0" fmla="*/ 1 w 20"/>
                <a:gd name="T1" fmla="*/ 33 h 33"/>
                <a:gd name="T2" fmla="*/ 2 w 20"/>
                <a:gd name="T3" fmla="*/ 27 h 33"/>
                <a:gd name="T4" fmla="*/ 20 w 20"/>
                <a:gd name="T5" fmla="*/ 2 h 33"/>
                <a:gd name="T6" fmla="*/ 20 w 20"/>
                <a:gd name="T7" fmla="*/ 0 h 33"/>
                <a:gd name="T8" fmla="*/ 19 w 20"/>
                <a:gd name="T9" fmla="*/ 0 h 33"/>
                <a:gd name="T10" fmla="*/ 11 w 20"/>
                <a:gd name="T11" fmla="*/ 0 h 33"/>
                <a:gd name="T12" fmla="*/ 10 w 20"/>
                <a:gd name="T13" fmla="*/ 0 h 33"/>
                <a:gd name="T14" fmla="*/ 9 w 20"/>
                <a:gd name="T15" fmla="*/ 1 h 33"/>
                <a:gd name="T16" fmla="*/ 8 w 20"/>
                <a:gd name="T17" fmla="*/ 3 h 33"/>
                <a:gd name="T18" fmla="*/ 7 w 20"/>
                <a:gd name="T19" fmla="*/ 4 h 33"/>
                <a:gd name="T20" fmla="*/ 7 w 20"/>
                <a:gd name="T21" fmla="*/ 4 h 33"/>
                <a:gd name="T22" fmla="*/ 6 w 20"/>
                <a:gd name="T23" fmla="*/ 5 h 33"/>
                <a:gd name="T24" fmla="*/ 1 w 20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33">
                  <a:moveTo>
                    <a:pt x="1" y="33"/>
                  </a:moveTo>
                  <a:cubicBezTo>
                    <a:pt x="1" y="32"/>
                    <a:pt x="2" y="28"/>
                    <a:pt x="2" y="27"/>
                  </a:cubicBezTo>
                  <a:cubicBezTo>
                    <a:pt x="6" y="15"/>
                    <a:pt x="16" y="5"/>
                    <a:pt x="20" y="2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9"/>
                    <a:pt x="0" y="20"/>
                    <a:pt x="1" y="33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0" name="Freeform 17"/>
            <p:cNvSpPr>
              <a:spLocks/>
            </p:cNvSpPr>
            <p:nvPr userDrawn="1"/>
          </p:nvSpPr>
          <p:spPr bwMode="auto">
            <a:xfrm>
              <a:off x="1581150" y="2051051"/>
              <a:ext cx="47625" cy="87313"/>
            </a:xfrm>
            <a:custGeom>
              <a:avLst/>
              <a:gdLst>
                <a:gd name="T0" fmla="*/ 11 w 11"/>
                <a:gd name="T1" fmla="*/ 20 h 20"/>
                <a:gd name="T2" fmla="*/ 6 w 11"/>
                <a:gd name="T3" fmla="*/ 2 h 20"/>
                <a:gd name="T4" fmla="*/ 6 w 11"/>
                <a:gd name="T5" fmla="*/ 1 h 20"/>
                <a:gd name="T6" fmla="*/ 5 w 11"/>
                <a:gd name="T7" fmla="*/ 0 h 20"/>
                <a:gd name="T8" fmla="*/ 3 w 11"/>
                <a:gd name="T9" fmla="*/ 1 h 20"/>
                <a:gd name="T10" fmla="*/ 0 w 11"/>
                <a:gd name="T11" fmla="*/ 8 h 20"/>
                <a:gd name="T12" fmla="*/ 0 w 11"/>
                <a:gd name="T13" fmla="*/ 9 h 20"/>
                <a:gd name="T14" fmla="*/ 11 w 11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0">
                  <a:moveTo>
                    <a:pt x="11" y="20"/>
                  </a:moveTo>
                  <a:cubicBezTo>
                    <a:pt x="11" y="20"/>
                    <a:pt x="6" y="1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3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2" y="14"/>
                    <a:pt x="11" y="20"/>
                    <a:pt x="11" y="20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1" name="Freeform 18"/>
            <p:cNvSpPr>
              <a:spLocks/>
            </p:cNvSpPr>
            <p:nvPr userDrawn="1"/>
          </p:nvSpPr>
          <p:spPr bwMode="auto">
            <a:xfrm>
              <a:off x="1573213" y="2185988"/>
              <a:ext cx="50800" cy="84138"/>
            </a:xfrm>
            <a:custGeom>
              <a:avLst/>
              <a:gdLst>
                <a:gd name="T0" fmla="*/ 1 w 12"/>
                <a:gd name="T1" fmla="*/ 9 h 19"/>
                <a:gd name="T2" fmla="*/ 0 w 12"/>
                <a:gd name="T3" fmla="*/ 10 h 19"/>
                <a:gd name="T4" fmla="*/ 2 w 12"/>
                <a:gd name="T5" fmla="*/ 18 h 19"/>
                <a:gd name="T6" fmla="*/ 4 w 12"/>
                <a:gd name="T7" fmla="*/ 18 h 19"/>
                <a:gd name="T8" fmla="*/ 5 w 12"/>
                <a:gd name="T9" fmla="*/ 16 h 19"/>
                <a:gd name="T10" fmla="*/ 12 w 12"/>
                <a:gd name="T11" fmla="*/ 0 h 19"/>
                <a:gd name="T12" fmla="*/ 1 w 12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9">
                  <a:moveTo>
                    <a:pt x="1" y="9"/>
                  </a:move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5"/>
                    <a:pt x="2" y="18"/>
                  </a:cubicBezTo>
                  <a:cubicBezTo>
                    <a:pt x="3" y="19"/>
                    <a:pt x="4" y="18"/>
                    <a:pt x="4" y="18"/>
                  </a:cubicBezTo>
                  <a:cubicBezTo>
                    <a:pt x="5" y="18"/>
                    <a:pt x="5" y="17"/>
                    <a:pt x="5" y="16"/>
                  </a:cubicBezTo>
                  <a:cubicBezTo>
                    <a:pt x="7" y="9"/>
                    <a:pt x="12" y="0"/>
                    <a:pt x="12" y="0"/>
                  </a:cubicBezTo>
                  <a:cubicBezTo>
                    <a:pt x="12" y="0"/>
                    <a:pt x="4" y="4"/>
                    <a:pt x="1" y="9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19"/>
            <p:cNvSpPr>
              <a:spLocks/>
            </p:cNvSpPr>
            <p:nvPr userDrawn="1"/>
          </p:nvSpPr>
          <p:spPr bwMode="auto">
            <a:xfrm>
              <a:off x="1633538" y="2185988"/>
              <a:ext cx="96837" cy="166688"/>
            </a:xfrm>
            <a:custGeom>
              <a:avLst/>
              <a:gdLst>
                <a:gd name="T0" fmla="*/ 20 w 23"/>
                <a:gd name="T1" fmla="*/ 32 h 38"/>
                <a:gd name="T2" fmla="*/ 19 w 23"/>
                <a:gd name="T3" fmla="*/ 31 h 38"/>
                <a:gd name="T4" fmla="*/ 19 w 23"/>
                <a:gd name="T5" fmla="*/ 31 h 38"/>
                <a:gd name="T6" fmla="*/ 3 w 23"/>
                <a:gd name="T7" fmla="*/ 0 h 38"/>
                <a:gd name="T8" fmla="*/ 12 w 23"/>
                <a:gd name="T9" fmla="*/ 38 h 38"/>
                <a:gd name="T10" fmla="*/ 12 w 23"/>
                <a:gd name="T11" fmla="*/ 38 h 38"/>
                <a:gd name="T12" fmla="*/ 12 w 23"/>
                <a:gd name="T13" fmla="*/ 38 h 38"/>
                <a:gd name="T14" fmla="*/ 13 w 23"/>
                <a:gd name="T15" fmla="*/ 38 h 38"/>
                <a:gd name="T16" fmla="*/ 22 w 23"/>
                <a:gd name="T17" fmla="*/ 36 h 38"/>
                <a:gd name="T18" fmla="*/ 22 w 23"/>
                <a:gd name="T19" fmla="*/ 36 h 38"/>
                <a:gd name="T20" fmla="*/ 23 w 23"/>
                <a:gd name="T21" fmla="*/ 36 h 38"/>
                <a:gd name="T22" fmla="*/ 23 w 23"/>
                <a:gd name="T23" fmla="*/ 34 h 38"/>
                <a:gd name="T24" fmla="*/ 20 w 23"/>
                <a:gd name="T2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38">
                  <a:moveTo>
                    <a:pt x="20" y="32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5" y="16"/>
                    <a:pt x="3" y="0"/>
                    <a:pt x="3" y="0"/>
                  </a:cubicBezTo>
                  <a:cubicBezTo>
                    <a:pt x="3" y="0"/>
                    <a:pt x="0" y="24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4"/>
                  </a:cubicBezTo>
                  <a:cubicBezTo>
                    <a:pt x="22" y="34"/>
                    <a:pt x="21" y="33"/>
                    <a:pt x="20" y="32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3" name="Freeform 20"/>
            <p:cNvSpPr>
              <a:spLocks/>
            </p:cNvSpPr>
            <p:nvPr userDrawn="1"/>
          </p:nvSpPr>
          <p:spPr bwMode="auto">
            <a:xfrm>
              <a:off x="1555751" y="2138363"/>
              <a:ext cx="63500" cy="39688"/>
            </a:xfrm>
            <a:custGeom>
              <a:avLst/>
              <a:gdLst>
                <a:gd name="T0" fmla="*/ 15 w 15"/>
                <a:gd name="T1" fmla="*/ 5 h 9"/>
                <a:gd name="T2" fmla="*/ 11 w 15"/>
                <a:gd name="T3" fmla="*/ 4 h 9"/>
                <a:gd name="T4" fmla="*/ 4 w 15"/>
                <a:gd name="T5" fmla="*/ 1 h 9"/>
                <a:gd name="T6" fmla="*/ 3 w 15"/>
                <a:gd name="T7" fmla="*/ 0 h 9"/>
                <a:gd name="T8" fmla="*/ 2 w 15"/>
                <a:gd name="T9" fmla="*/ 0 h 9"/>
                <a:gd name="T10" fmla="*/ 2 w 15"/>
                <a:gd name="T11" fmla="*/ 0 h 9"/>
                <a:gd name="T12" fmla="*/ 1 w 15"/>
                <a:gd name="T13" fmla="*/ 1 h 9"/>
                <a:gd name="T14" fmla="*/ 0 w 15"/>
                <a:gd name="T15" fmla="*/ 8 h 9"/>
                <a:gd name="T16" fmla="*/ 1 w 15"/>
                <a:gd name="T17" fmla="*/ 8 h 9"/>
                <a:gd name="T18" fmla="*/ 1 w 15"/>
                <a:gd name="T19" fmla="*/ 9 h 9"/>
                <a:gd name="T20" fmla="*/ 2 w 15"/>
                <a:gd name="T21" fmla="*/ 9 h 9"/>
                <a:gd name="T22" fmla="*/ 12 w 15"/>
                <a:gd name="T23" fmla="*/ 6 h 9"/>
                <a:gd name="T24" fmla="*/ 15 w 15"/>
                <a:gd name="T2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9">
                  <a:moveTo>
                    <a:pt x="15" y="5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6" y="2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8"/>
                    <a:pt x="9" y="7"/>
                    <a:pt x="12" y="6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cxnSp>
        <p:nvCxnSpPr>
          <p:cNvPr id="28" name="Connettore diritto 27"/>
          <p:cNvCxnSpPr/>
          <p:nvPr userDrawn="1"/>
        </p:nvCxnSpPr>
        <p:spPr>
          <a:xfrm>
            <a:off x="415052" y="419162"/>
            <a:ext cx="11396192" cy="0"/>
          </a:xfrm>
          <a:prstGeom prst="line">
            <a:avLst/>
          </a:prstGeom>
          <a:ln w="6350">
            <a:solidFill>
              <a:srgbClr val="E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30"/>
          <p:cNvCxnSpPr/>
          <p:nvPr userDrawn="1"/>
        </p:nvCxnSpPr>
        <p:spPr>
          <a:xfrm flipV="1">
            <a:off x="11352584" y="6602083"/>
            <a:ext cx="477107" cy="274203"/>
          </a:xfrm>
          <a:prstGeom prst="line">
            <a:avLst/>
          </a:prstGeom>
          <a:ln w="19050">
            <a:solidFill>
              <a:srgbClr val="E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ttangolo 24"/>
          <p:cNvSpPr/>
          <p:nvPr userDrawn="1"/>
        </p:nvSpPr>
        <p:spPr>
          <a:xfrm>
            <a:off x="415052" y="425356"/>
            <a:ext cx="198000" cy="43200"/>
          </a:xfrm>
          <a:prstGeom prst="rect">
            <a:avLst/>
          </a:prstGeom>
          <a:solidFill>
            <a:srgbClr val="EA0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Text Placeholder 2"/>
          <p:cNvSpPr txBox="1">
            <a:spLocks/>
          </p:cNvSpPr>
          <p:nvPr userDrawn="1"/>
        </p:nvSpPr>
        <p:spPr>
          <a:xfrm>
            <a:off x="4151784" y="6401955"/>
            <a:ext cx="6720747" cy="35434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it-IT"/>
              <a:t>BOZZA PER DISCUSSIONE</a:t>
            </a:r>
            <a:endParaRPr lang="it-IT" dirty="0"/>
          </a:p>
        </p:txBody>
      </p:sp>
      <p:cxnSp>
        <p:nvCxnSpPr>
          <p:cNvPr id="32" name="Connettore 1 31"/>
          <p:cNvCxnSpPr/>
          <p:nvPr userDrawn="1"/>
        </p:nvCxnSpPr>
        <p:spPr>
          <a:xfrm>
            <a:off x="9120336" y="6549704"/>
            <a:ext cx="175219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 userDrawn="1"/>
        </p:nvCxnSpPr>
        <p:spPr>
          <a:xfrm>
            <a:off x="9120336" y="6765876"/>
            <a:ext cx="175219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2"/>
          <p:cNvSpPr txBox="1">
            <a:spLocks/>
          </p:cNvSpPr>
          <p:nvPr userDrawn="1"/>
        </p:nvSpPr>
        <p:spPr>
          <a:xfrm>
            <a:off x="361359" y="226297"/>
            <a:ext cx="11015227" cy="23083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lang="en-US" sz="900" b="0" kern="1200" smtClean="0">
                <a:solidFill>
                  <a:srgbClr val="5B6770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lang="en-US" sz="4400" kern="120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4400" kern="120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lang="en-US" sz="4400" kern="1200" smtClean="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lang="it-IT" sz="4400" kern="12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Famiglia Professionale «</a:t>
            </a:r>
            <a:r>
              <a:rPr lang="it-IT" sz="900" i="0" dirty="0">
                <a:latin typeface="Arial" pitchFamily="34" charset="0"/>
              </a:rPr>
              <a:t>Immobiliare, Servizi alle persone, al business e agli edifici</a:t>
            </a:r>
            <a:r>
              <a:rPr lang="it-IT" baseline="0" dirty="0"/>
              <a:t>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0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7" r:id="rId1"/>
    <p:sldLayoutId id="2147484498" r:id="rId2"/>
    <p:sldLayoutId id="2147484499" r:id="rId3"/>
    <p:sldLayoutId id="2147484500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"/>
            <a:ext cx="12192000" cy="6856092"/>
          </a:xfrm>
          <a:prstGeom prst="rect">
            <a:avLst/>
          </a:prstGeom>
        </p:spPr>
      </p:pic>
      <p:sp>
        <p:nvSpPr>
          <p:cNvPr id="4" name="Rettangolo 3"/>
          <p:cNvSpPr/>
          <p:nvPr userDrawn="1"/>
        </p:nvSpPr>
        <p:spPr>
          <a:xfrm>
            <a:off x="623394" y="5715457"/>
            <a:ext cx="198000" cy="43200"/>
          </a:xfrm>
          <a:prstGeom prst="rect">
            <a:avLst/>
          </a:prstGeom>
          <a:solidFill>
            <a:srgbClr val="EA0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6431" y="547297"/>
            <a:ext cx="2446496" cy="43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8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2" r:id="rId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9600" kern="1200">
          <a:solidFill>
            <a:schemeClr val="tx2"/>
          </a:solidFill>
          <a:latin typeface="Arial (Intestazioni)"/>
          <a:ea typeface="ＭＳ Ｐゴシック" charset="-128"/>
          <a:cs typeface="Arial (Intestazioni)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rial" pitchFamily="34" charset="0"/>
        <a:buChar char="•"/>
        <a:defRPr sz="1600" b="1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1pPr>
      <a:lvl2pPr marL="742950" indent="-285750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2pPr>
      <a:lvl3pPr marL="269875" indent="-4763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3pPr>
      <a:lvl4pPr marL="539750" indent="-2698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AutoNum type="arabicPeriod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4pPr>
      <a:lvl5pPr marL="720725" indent="-1809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5" imgW="393" imgH="403" progId="TCLayout.ActiveDocument.1">
                  <p:embed/>
                </p:oleObj>
              </mc:Choice>
              <mc:Fallback>
                <p:oleObj name="think-cell Slide" r:id="rId5" imgW="393" imgH="403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"/>
            <a:ext cx="12192000" cy="6856092"/>
          </a:xfrm>
          <a:prstGeom prst="rect">
            <a:avLst/>
          </a:prstGeom>
        </p:spPr>
      </p:pic>
      <p:sp>
        <p:nvSpPr>
          <p:cNvPr id="4" name="Rettangolo 3"/>
          <p:cNvSpPr/>
          <p:nvPr userDrawn="1"/>
        </p:nvSpPr>
        <p:spPr>
          <a:xfrm>
            <a:off x="623394" y="5715457"/>
            <a:ext cx="198000" cy="43200"/>
          </a:xfrm>
          <a:prstGeom prst="rect">
            <a:avLst/>
          </a:prstGeom>
          <a:solidFill>
            <a:srgbClr val="EA0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0336" y="548681"/>
            <a:ext cx="2375970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0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4" r:id="rId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9600" kern="1200">
          <a:solidFill>
            <a:schemeClr val="tx2"/>
          </a:solidFill>
          <a:latin typeface="Arial (Intestazioni)"/>
          <a:ea typeface="ＭＳ Ｐゴシック" charset="-128"/>
          <a:cs typeface="Arial (Intestazioni)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9600">
          <a:solidFill>
            <a:schemeClr val="tx2"/>
          </a:solidFill>
          <a:latin typeface="Arial (Intestazioni)" charset="0"/>
          <a:ea typeface="ＭＳ Ｐゴシック" charset="-128"/>
          <a:cs typeface="Arial (Intestazioni)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16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rial" pitchFamily="34" charset="0"/>
        <a:buChar char="•"/>
        <a:defRPr sz="1600" b="1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1pPr>
      <a:lvl2pPr marL="742950" indent="-285750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2pPr>
      <a:lvl3pPr marL="269875" indent="-4763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•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3pPr>
      <a:lvl4pPr marL="539750" indent="-2698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AutoNum type="arabicPeriod"/>
        <a:defRPr sz="14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4pPr>
      <a:lvl5pPr marL="720725" indent="-180975" algn="l" defTabSz="457200" rtl="0" eaLnBrk="0" fontAlgn="base" hangingPunct="0">
        <a:lnSpc>
          <a:spcPts val="2100"/>
        </a:lnSpc>
        <a:spcBef>
          <a:spcPct val="20000"/>
        </a:spcBef>
        <a:spcAft>
          <a:spcPct val="0"/>
        </a:spcAft>
        <a:buFont typeface="Arial" pitchFamily="34" charset="0"/>
        <a:buChar char="»"/>
        <a:defRPr sz="1200" kern="1200">
          <a:solidFill>
            <a:schemeClr val="bg1"/>
          </a:solidFill>
          <a:latin typeface="Times New Roman"/>
          <a:ea typeface="ＭＳ Ｐゴシック" charset="-128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15" imgW="393" imgH="403" progId="TCLayout.ActiveDocument.1">
                  <p:embed/>
                </p:oleObj>
              </mc:Choice>
              <mc:Fallback>
                <p:oleObj name="think-cell Slide" r:id="rId15" imgW="393" imgH="40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g num"/>
          <p:cNvSpPr txBox="1">
            <a:spLocks noChangeArrowheads="1"/>
          </p:cNvSpPr>
          <p:nvPr userDrawn="1"/>
        </p:nvSpPr>
        <p:spPr bwMode="auto">
          <a:xfrm>
            <a:off x="11424592" y="6509297"/>
            <a:ext cx="380883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/>
          <a:p>
            <a:pPr algn="ctr"/>
            <a:fld id="{E7E4AC88-19C6-40A4-9EF0-FC456228FC9F}" type="slidenum">
              <a:rPr lang="it-IT" sz="900">
                <a:solidFill>
                  <a:srgbClr val="5B6770"/>
                </a:solidFill>
              </a:rPr>
              <a:pPr algn="ctr"/>
              <a:t>‹N›</a:t>
            </a:fld>
            <a:endParaRPr lang="it-IT" sz="900" dirty="0">
              <a:solidFill>
                <a:srgbClr val="5B6770"/>
              </a:solidFill>
            </a:endParaRPr>
          </a:p>
        </p:txBody>
      </p:sp>
      <p:sp>
        <p:nvSpPr>
          <p:cNvPr id="7" name="Rettangolo 6"/>
          <p:cNvSpPr/>
          <p:nvPr userDrawn="1"/>
        </p:nvSpPr>
        <p:spPr>
          <a:xfrm>
            <a:off x="318523" y="6500841"/>
            <a:ext cx="44333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5B6770"/>
                </a:solidFill>
              </a:rPr>
              <a:t>© 2019 Leonardo - </a:t>
            </a:r>
            <a:r>
              <a:rPr lang="it-IT" sz="700" kern="1200" dirty="0">
                <a:solidFill>
                  <a:srgbClr val="5B6770"/>
                </a:solidFill>
                <a:effectLst/>
                <a:latin typeface="Arial" pitchFamily="34" charset="0"/>
                <a:ea typeface="ＭＳ Ｐゴシック" pitchFamily="34" charset="-128"/>
                <a:cs typeface="+mn-cs"/>
              </a:rPr>
              <a:t>Società per azioni</a:t>
            </a:r>
            <a:endParaRPr lang="en-US" sz="700" dirty="0">
              <a:solidFill>
                <a:srgbClr val="5B6770"/>
              </a:solidFill>
            </a:endParaRPr>
          </a:p>
        </p:txBody>
      </p:sp>
      <p:grpSp>
        <p:nvGrpSpPr>
          <p:cNvPr id="24" name="Gruppo 23"/>
          <p:cNvGrpSpPr/>
          <p:nvPr userDrawn="1"/>
        </p:nvGrpSpPr>
        <p:grpSpPr>
          <a:xfrm>
            <a:off x="11636620" y="182889"/>
            <a:ext cx="174624" cy="209367"/>
            <a:chOff x="1555751" y="1989138"/>
            <a:chExt cx="303212" cy="363538"/>
          </a:xfrm>
        </p:grpSpPr>
        <p:sp>
          <p:nvSpPr>
            <p:cNvPr id="16" name="Freeform 13"/>
            <p:cNvSpPr>
              <a:spLocks/>
            </p:cNvSpPr>
            <p:nvPr userDrawn="1"/>
          </p:nvSpPr>
          <p:spPr bwMode="auto">
            <a:xfrm>
              <a:off x="1666875" y="2185988"/>
              <a:ext cx="161925" cy="114300"/>
            </a:xfrm>
            <a:custGeom>
              <a:avLst/>
              <a:gdLst>
                <a:gd name="T0" fmla="*/ 37 w 38"/>
                <a:gd name="T1" fmla="*/ 17 h 26"/>
                <a:gd name="T2" fmla="*/ 0 w 38"/>
                <a:gd name="T3" fmla="*/ 0 h 26"/>
                <a:gd name="T4" fmla="*/ 28 w 38"/>
                <a:gd name="T5" fmla="*/ 25 h 26"/>
                <a:gd name="T6" fmla="*/ 29 w 38"/>
                <a:gd name="T7" fmla="*/ 26 h 26"/>
                <a:gd name="T8" fmla="*/ 29 w 38"/>
                <a:gd name="T9" fmla="*/ 26 h 26"/>
                <a:gd name="T10" fmla="*/ 29 w 38"/>
                <a:gd name="T11" fmla="*/ 26 h 26"/>
                <a:gd name="T12" fmla="*/ 30 w 38"/>
                <a:gd name="T13" fmla="*/ 26 h 26"/>
                <a:gd name="T14" fmla="*/ 31 w 38"/>
                <a:gd name="T15" fmla="*/ 26 h 26"/>
                <a:gd name="T16" fmla="*/ 32 w 38"/>
                <a:gd name="T17" fmla="*/ 26 h 26"/>
                <a:gd name="T18" fmla="*/ 37 w 38"/>
                <a:gd name="T19" fmla="*/ 19 h 26"/>
                <a:gd name="T20" fmla="*/ 37 w 38"/>
                <a:gd name="T21" fmla="*/ 18 h 26"/>
                <a:gd name="T22" fmla="*/ 37 w 38"/>
                <a:gd name="T2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6">
                  <a:moveTo>
                    <a:pt x="37" y="17"/>
                  </a:moveTo>
                  <a:cubicBezTo>
                    <a:pt x="11" y="10"/>
                    <a:pt x="0" y="0"/>
                    <a:pt x="0" y="0"/>
                  </a:cubicBezTo>
                  <a:cubicBezTo>
                    <a:pt x="0" y="0"/>
                    <a:pt x="11" y="18"/>
                    <a:pt x="28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1" y="26"/>
                  </a:cubicBezTo>
                  <a:cubicBezTo>
                    <a:pt x="31" y="26"/>
                    <a:pt x="31" y="26"/>
                    <a:pt x="32" y="26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8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Freeform 14"/>
            <p:cNvSpPr>
              <a:spLocks/>
            </p:cNvSpPr>
            <p:nvPr userDrawn="1"/>
          </p:nvSpPr>
          <p:spPr bwMode="auto">
            <a:xfrm>
              <a:off x="1671638" y="2143126"/>
              <a:ext cx="187325" cy="47625"/>
            </a:xfrm>
            <a:custGeom>
              <a:avLst/>
              <a:gdLst>
                <a:gd name="T0" fmla="*/ 42 w 44"/>
                <a:gd name="T1" fmla="*/ 0 h 11"/>
                <a:gd name="T2" fmla="*/ 38 w 44"/>
                <a:gd name="T3" fmla="*/ 0 h 11"/>
                <a:gd name="T4" fmla="*/ 0 w 44"/>
                <a:gd name="T5" fmla="*/ 5 h 11"/>
                <a:gd name="T6" fmla="*/ 42 w 44"/>
                <a:gd name="T7" fmla="*/ 11 h 11"/>
                <a:gd name="T8" fmla="*/ 42 w 44"/>
                <a:gd name="T9" fmla="*/ 11 h 11"/>
                <a:gd name="T10" fmla="*/ 42 w 44"/>
                <a:gd name="T11" fmla="*/ 11 h 11"/>
                <a:gd name="T12" fmla="*/ 42 w 44"/>
                <a:gd name="T13" fmla="*/ 10 h 11"/>
                <a:gd name="T14" fmla="*/ 43 w 44"/>
                <a:gd name="T15" fmla="*/ 9 h 11"/>
                <a:gd name="T16" fmla="*/ 44 w 44"/>
                <a:gd name="T17" fmla="*/ 2 h 11"/>
                <a:gd name="T18" fmla="*/ 42 w 44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11">
                  <a:moveTo>
                    <a:pt x="42" y="0"/>
                  </a:moveTo>
                  <a:cubicBezTo>
                    <a:pt x="42" y="0"/>
                    <a:pt x="40" y="0"/>
                    <a:pt x="38" y="0"/>
                  </a:cubicBezTo>
                  <a:cubicBezTo>
                    <a:pt x="28" y="0"/>
                    <a:pt x="0" y="5"/>
                    <a:pt x="0" y="5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1"/>
                    <a:pt x="42" y="10"/>
                    <a:pt x="42" y="10"/>
                  </a:cubicBezTo>
                  <a:cubicBezTo>
                    <a:pt x="43" y="10"/>
                    <a:pt x="43" y="10"/>
                    <a:pt x="43" y="9"/>
                  </a:cubicBezTo>
                  <a:cubicBezTo>
                    <a:pt x="43" y="8"/>
                    <a:pt x="43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8" name="Freeform 15"/>
            <p:cNvSpPr>
              <a:spLocks/>
            </p:cNvSpPr>
            <p:nvPr userDrawn="1"/>
          </p:nvSpPr>
          <p:spPr bwMode="auto">
            <a:xfrm>
              <a:off x="1671638" y="2020888"/>
              <a:ext cx="165100" cy="112713"/>
            </a:xfrm>
            <a:custGeom>
              <a:avLst/>
              <a:gdLst>
                <a:gd name="T0" fmla="*/ 0 w 39"/>
                <a:gd name="T1" fmla="*/ 26 h 26"/>
                <a:gd name="T2" fmla="*/ 38 w 39"/>
                <a:gd name="T3" fmla="*/ 10 h 26"/>
                <a:gd name="T4" fmla="*/ 39 w 39"/>
                <a:gd name="T5" fmla="*/ 9 h 26"/>
                <a:gd name="T6" fmla="*/ 39 w 39"/>
                <a:gd name="T7" fmla="*/ 8 h 26"/>
                <a:gd name="T8" fmla="*/ 34 w 39"/>
                <a:gd name="T9" fmla="*/ 1 h 26"/>
                <a:gd name="T10" fmla="*/ 32 w 39"/>
                <a:gd name="T11" fmla="*/ 0 h 26"/>
                <a:gd name="T12" fmla="*/ 32 w 39"/>
                <a:gd name="T13" fmla="*/ 0 h 26"/>
                <a:gd name="T14" fmla="*/ 32 w 39"/>
                <a:gd name="T15" fmla="*/ 0 h 26"/>
                <a:gd name="T16" fmla="*/ 32 w 39"/>
                <a:gd name="T17" fmla="*/ 0 h 26"/>
                <a:gd name="T18" fmla="*/ 31 w 39"/>
                <a:gd name="T19" fmla="*/ 1 h 26"/>
                <a:gd name="T20" fmla="*/ 0 w 39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26">
                  <a:moveTo>
                    <a:pt x="0" y="26"/>
                  </a:moveTo>
                  <a:cubicBezTo>
                    <a:pt x="13" y="14"/>
                    <a:pt x="36" y="10"/>
                    <a:pt x="38" y="10"/>
                  </a:cubicBezTo>
                  <a:cubicBezTo>
                    <a:pt x="38" y="10"/>
                    <a:pt x="39" y="9"/>
                    <a:pt x="39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8" y="6"/>
                    <a:pt x="35" y="2"/>
                    <a:pt x="34" y="1"/>
                  </a:cubicBezTo>
                  <a:cubicBezTo>
                    <a:pt x="33" y="0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14" y="7"/>
                    <a:pt x="5" y="20"/>
                    <a:pt x="0" y="26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9" name="Freeform 16"/>
            <p:cNvSpPr>
              <a:spLocks/>
            </p:cNvSpPr>
            <p:nvPr userDrawn="1"/>
          </p:nvSpPr>
          <p:spPr bwMode="auto">
            <a:xfrm>
              <a:off x="1641475" y="1989138"/>
              <a:ext cx="85725" cy="144463"/>
            </a:xfrm>
            <a:custGeom>
              <a:avLst/>
              <a:gdLst>
                <a:gd name="T0" fmla="*/ 1 w 20"/>
                <a:gd name="T1" fmla="*/ 33 h 33"/>
                <a:gd name="T2" fmla="*/ 2 w 20"/>
                <a:gd name="T3" fmla="*/ 27 h 33"/>
                <a:gd name="T4" fmla="*/ 20 w 20"/>
                <a:gd name="T5" fmla="*/ 2 h 33"/>
                <a:gd name="T6" fmla="*/ 20 w 20"/>
                <a:gd name="T7" fmla="*/ 0 h 33"/>
                <a:gd name="T8" fmla="*/ 19 w 20"/>
                <a:gd name="T9" fmla="*/ 0 h 33"/>
                <a:gd name="T10" fmla="*/ 11 w 20"/>
                <a:gd name="T11" fmla="*/ 0 h 33"/>
                <a:gd name="T12" fmla="*/ 10 w 20"/>
                <a:gd name="T13" fmla="*/ 0 h 33"/>
                <a:gd name="T14" fmla="*/ 9 w 20"/>
                <a:gd name="T15" fmla="*/ 1 h 33"/>
                <a:gd name="T16" fmla="*/ 8 w 20"/>
                <a:gd name="T17" fmla="*/ 3 h 33"/>
                <a:gd name="T18" fmla="*/ 7 w 20"/>
                <a:gd name="T19" fmla="*/ 4 h 33"/>
                <a:gd name="T20" fmla="*/ 7 w 20"/>
                <a:gd name="T21" fmla="*/ 4 h 33"/>
                <a:gd name="T22" fmla="*/ 6 w 20"/>
                <a:gd name="T23" fmla="*/ 5 h 33"/>
                <a:gd name="T24" fmla="*/ 1 w 20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33">
                  <a:moveTo>
                    <a:pt x="1" y="33"/>
                  </a:moveTo>
                  <a:cubicBezTo>
                    <a:pt x="1" y="32"/>
                    <a:pt x="2" y="28"/>
                    <a:pt x="2" y="27"/>
                  </a:cubicBezTo>
                  <a:cubicBezTo>
                    <a:pt x="6" y="15"/>
                    <a:pt x="16" y="5"/>
                    <a:pt x="20" y="2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9"/>
                    <a:pt x="0" y="20"/>
                    <a:pt x="1" y="33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0" name="Freeform 17"/>
            <p:cNvSpPr>
              <a:spLocks/>
            </p:cNvSpPr>
            <p:nvPr userDrawn="1"/>
          </p:nvSpPr>
          <p:spPr bwMode="auto">
            <a:xfrm>
              <a:off x="1581150" y="2051051"/>
              <a:ext cx="47625" cy="87313"/>
            </a:xfrm>
            <a:custGeom>
              <a:avLst/>
              <a:gdLst>
                <a:gd name="T0" fmla="*/ 11 w 11"/>
                <a:gd name="T1" fmla="*/ 20 h 20"/>
                <a:gd name="T2" fmla="*/ 6 w 11"/>
                <a:gd name="T3" fmla="*/ 2 h 20"/>
                <a:gd name="T4" fmla="*/ 6 w 11"/>
                <a:gd name="T5" fmla="*/ 1 h 20"/>
                <a:gd name="T6" fmla="*/ 5 w 11"/>
                <a:gd name="T7" fmla="*/ 0 h 20"/>
                <a:gd name="T8" fmla="*/ 3 w 11"/>
                <a:gd name="T9" fmla="*/ 1 h 20"/>
                <a:gd name="T10" fmla="*/ 0 w 11"/>
                <a:gd name="T11" fmla="*/ 8 h 20"/>
                <a:gd name="T12" fmla="*/ 0 w 11"/>
                <a:gd name="T13" fmla="*/ 9 h 20"/>
                <a:gd name="T14" fmla="*/ 11 w 11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0">
                  <a:moveTo>
                    <a:pt x="11" y="20"/>
                  </a:moveTo>
                  <a:cubicBezTo>
                    <a:pt x="11" y="20"/>
                    <a:pt x="6" y="1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3"/>
                    <a:pt x="0" y="8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2" y="14"/>
                    <a:pt x="11" y="20"/>
                    <a:pt x="11" y="20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1" name="Freeform 18"/>
            <p:cNvSpPr>
              <a:spLocks/>
            </p:cNvSpPr>
            <p:nvPr userDrawn="1"/>
          </p:nvSpPr>
          <p:spPr bwMode="auto">
            <a:xfrm>
              <a:off x="1573213" y="2185988"/>
              <a:ext cx="50800" cy="84138"/>
            </a:xfrm>
            <a:custGeom>
              <a:avLst/>
              <a:gdLst>
                <a:gd name="T0" fmla="*/ 1 w 12"/>
                <a:gd name="T1" fmla="*/ 9 h 19"/>
                <a:gd name="T2" fmla="*/ 0 w 12"/>
                <a:gd name="T3" fmla="*/ 10 h 19"/>
                <a:gd name="T4" fmla="*/ 2 w 12"/>
                <a:gd name="T5" fmla="*/ 18 h 19"/>
                <a:gd name="T6" fmla="*/ 4 w 12"/>
                <a:gd name="T7" fmla="*/ 18 h 19"/>
                <a:gd name="T8" fmla="*/ 5 w 12"/>
                <a:gd name="T9" fmla="*/ 16 h 19"/>
                <a:gd name="T10" fmla="*/ 12 w 12"/>
                <a:gd name="T11" fmla="*/ 0 h 19"/>
                <a:gd name="T12" fmla="*/ 1 w 12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9">
                  <a:moveTo>
                    <a:pt x="1" y="9"/>
                  </a:move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5"/>
                    <a:pt x="2" y="18"/>
                  </a:cubicBezTo>
                  <a:cubicBezTo>
                    <a:pt x="3" y="19"/>
                    <a:pt x="4" y="18"/>
                    <a:pt x="4" y="18"/>
                  </a:cubicBezTo>
                  <a:cubicBezTo>
                    <a:pt x="5" y="18"/>
                    <a:pt x="5" y="17"/>
                    <a:pt x="5" y="16"/>
                  </a:cubicBezTo>
                  <a:cubicBezTo>
                    <a:pt x="7" y="9"/>
                    <a:pt x="12" y="0"/>
                    <a:pt x="12" y="0"/>
                  </a:cubicBezTo>
                  <a:cubicBezTo>
                    <a:pt x="12" y="0"/>
                    <a:pt x="4" y="4"/>
                    <a:pt x="1" y="9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Freeform 19"/>
            <p:cNvSpPr>
              <a:spLocks/>
            </p:cNvSpPr>
            <p:nvPr userDrawn="1"/>
          </p:nvSpPr>
          <p:spPr bwMode="auto">
            <a:xfrm>
              <a:off x="1633538" y="2185988"/>
              <a:ext cx="96837" cy="166688"/>
            </a:xfrm>
            <a:custGeom>
              <a:avLst/>
              <a:gdLst>
                <a:gd name="T0" fmla="*/ 20 w 23"/>
                <a:gd name="T1" fmla="*/ 32 h 38"/>
                <a:gd name="T2" fmla="*/ 19 w 23"/>
                <a:gd name="T3" fmla="*/ 31 h 38"/>
                <a:gd name="T4" fmla="*/ 19 w 23"/>
                <a:gd name="T5" fmla="*/ 31 h 38"/>
                <a:gd name="T6" fmla="*/ 3 w 23"/>
                <a:gd name="T7" fmla="*/ 0 h 38"/>
                <a:gd name="T8" fmla="*/ 12 w 23"/>
                <a:gd name="T9" fmla="*/ 38 h 38"/>
                <a:gd name="T10" fmla="*/ 12 w 23"/>
                <a:gd name="T11" fmla="*/ 38 h 38"/>
                <a:gd name="T12" fmla="*/ 12 w 23"/>
                <a:gd name="T13" fmla="*/ 38 h 38"/>
                <a:gd name="T14" fmla="*/ 13 w 23"/>
                <a:gd name="T15" fmla="*/ 38 h 38"/>
                <a:gd name="T16" fmla="*/ 22 w 23"/>
                <a:gd name="T17" fmla="*/ 36 h 38"/>
                <a:gd name="T18" fmla="*/ 22 w 23"/>
                <a:gd name="T19" fmla="*/ 36 h 38"/>
                <a:gd name="T20" fmla="*/ 23 w 23"/>
                <a:gd name="T21" fmla="*/ 36 h 38"/>
                <a:gd name="T22" fmla="*/ 23 w 23"/>
                <a:gd name="T23" fmla="*/ 34 h 38"/>
                <a:gd name="T24" fmla="*/ 20 w 23"/>
                <a:gd name="T2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38">
                  <a:moveTo>
                    <a:pt x="20" y="32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5" y="16"/>
                    <a:pt x="3" y="0"/>
                    <a:pt x="3" y="0"/>
                  </a:cubicBezTo>
                  <a:cubicBezTo>
                    <a:pt x="3" y="0"/>
                    <a:pt x="0" y="24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4"/>
                  </a:cubicBezTo>
                  <a:cubicBezTo>
                    <a:pt x="22" y="34"/>
                    <a:pt x="21" y="33"/>
                    <a:pt x="20" y="32"/>
                  </a:cubicBezTo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3" name="Freeform 20"/>
            <p:cNvSpPr>
              <a:spLocks/>
            </p:cNvSpPr>
            <p:nvPr userDrawn="1"/>
          </p:nvSpPr>
          <p:spPr bwMode="auto">
            <a:xfrm>
              <a:off x="1555751" y="2138363"/>
              <a:ext cx="63500" cy="39688"/>
            </a:xfrm>
            <a:custGeom>
              <a:avLst/>
              <a:gdLst>
                <a:gd name="T0" fmla="*/ 15 w 15"/>
                <a:gd name="T1" fmla="*/ 5 h 9"/>
                <a:gd name="T2" fmla="*/ 11 w 15"/>
                <a:gd name="T3" fmla="*/ 4 h 9"/>
                <a:gd name="T4" fmla="*/ 4 w 15"/>
                <a:gd name="T5" fmla="*/ 1 h 9"/>
                <a:gd name="T6" fmla="*/ 3 w 15"/>
                <a:gd name="T7" fmla="*/ 0 h 9"/>
                <a:gd name="T8" fmla="*/ 2 w 15"/>
                <a:gd name="T9" fmla="*/ 0 h 9"/>
                <a:gd name="T10" fmla="*/ 2 w 15"/>
                <a:gd name="T11" fmla="*/ 0 h 9"/>
                <a:gd name="T12" fmla="*/ 1 w 15"/>
                <a:gd name="T13" fmla="*/ 1 h 9"/>
                <a:gd name="T14" fmla="*/ 0 w 15"/>
                <a:gd name="T15" fmla="*/ 8 h 9"/>
                <a:gd name="T16" fmla="*/ 1 w 15"/>
                <a:gd name="T17" fmla="*/ 8 h 9"/>
                <a:gd name="T18" fmla="*/ 1 w 15"/>
                <a:gd name="T19" fmla="*/ 9 h 9"/>
                <a:gd name="T20" fmla="*/ 2 w 15"/>
                <a:gd name="T21" fmla="*/ 9 h 9"/>
                <a:gd name="T22" fmla="*/ 12 w 15"/>
                <a:gd name="T23" fmla="*/ 6 h 9"/>
                <a:gd name="T24" fmla="*/ 15 w 15"/>
                <a:gd name="T2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9">
                  <a:moveTo>
                    <a:pt x="15" y="5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6" y="2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2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8"/>
                    <a:pt x="9" y="7"/>
                    <a:pt x="12" y="6"/>
                  </a:cubicBezTo>
                  <a:lnTo>
                    <a:pt x="15" y="5"/>
                  </a:ln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cxnSp>
        <p:nvCxnSpPr>
          <p:cNvPr id="28" name="Connettore diritto 27"/>
          <p:cNvCxnSpPr/>
          <p:nvPr userDrawn="1"/>
        </p:nvCxnSpPr>
        <p:spPr>
          <a:xfrm>
            <a:off x="415052" y="419162"/>
            <a:ext cx="11396192" cy="0"/>
          </a:xfrm>
          <a:prstGeom prst="line">
            <a:avLst/>
          </a:prstGeom>
          <a:ln w="6350">
            <a:solidFill>
              <a:srgbClr val="E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30"/>
          <p:cNvCxnSpPr/>
          <p:nvPr userDrawn="1"/>
        </p:nvCxnSpPr>
        <p:spPr>
          <a:xfrm flipV="1">
            <a:off x="11352584" y="6602083"/>
            <a:ext cx="477107" cy="274203"/>
          </a:xfrm>
          <a:prstGeom prst="line">
            <a:avLst/>
          </a:prstGeom>
          <a:ln w="19050">
            <a:solidFill>
              <a:srgbClr val="EA00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ttangolo 24"/>
          <p:cNvSpPr/>
          <p:nvPr userDrawn="1"/>
        </p:nvSpPr>
        <p:spPr>
          <a:xfrm>
            <a:off x="415052" y="425356"/>
            <a:ext cx="198000" cy="43200"/>
          </a:xfrm>
          <a:prstGeom prst="rect">
            <a:avLst/>
          </a:prstGeom>
          <a:solidFill>
            <a:srgbClr val="EA0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04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6" r:id="rId1"/>
    <p:sldLayoutId id="2147484507" r:id="rId2"/>
    <p:sldLayoutId id="2147484508" r:id="rId3"/>
    <p:sldLayoutId id="2147484509" r:id="rId4"/>
    <p:sldLayoutId id="2147484510" r:id="rId5"/>
    <p:sldLayoutId id="2147484511" r:id="rId6"/>
    <p:sldLayoutId id="2147484512" r:id="rId7"/>
    <p:sldLayoutId id="2147484513" r:id="rId8"/>
    <p:sldLayoutId id="2147484514" r:id="rId9"/>
    <p:sldLayoutId id="2147484515" r:id="rId10"/>
    <p:sldLayoutId id="214748451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2132856"/>
            <a:ext cx="10561173" cy="792088"/>
          </a:xfrm>
        </p:spPr>
        <p:txBody>
          <a:bodyPr/>
          <a:lstStyle/>
          <a:p>
            <a:r>
              <a:rPr lang="it-IT" sz="2800" dirty="0">
                <a:latin typeface="Arial" pitchFamily="34" charset="0"/>
              </a:rPr>
              <a:t>Attività di Formazione - Normativa</a:t>
            </a:r>
            <a:br>
              <a:rPr lang="it-IT" dirty="0"/>
            </a:br>
            <a:br>
              <a:rPr lang="it-IT" dirty="0"/>
            </a:br>
            <a:r>
              <a:rPr lang="it-IT" dirty="0"/>
              <a:t> “La sicurezza e la protezione dei dati personali in LGS»</a:t>
            </a:r>
            <a:br>
              <a:rPr lang="it-IT" dirty="0"/>
            </a:br>
            <a:r>
              <a:rPr lang="it-IT" dirty="0"/>
              <a:t> (Gli Autorizzati al Trattamento)</a:t>
            </a:r>
            <a:br>
              <a:rPr lang="it-IT" dirty="0"/>
            </a:br>
            <a:br>
              <a:rPr lang="it-IT" dirty="0"/>
            </a:br>
            <a:r>
              <a:rPr lang="it-IT" sz="1600" dirty="0"/>
              <a:t>Auditorium Pastrengo</a:t>
            </a:r>
            <a:br>
              <a:rPr lang="it-IT" sz="1600" dirty="0"/>
            </a:br>
            <a:br>
              <a:rPr lang="it-IT" sz="400" dirty="0"/>
            </a:br>
            <a:r>
              <a:rPr lang="it-IT" sz="1600" dirty="0"/>
              <a:t>12 novembre 2021 - edizione 1</a:t>
            </a:r>
            <a:br>
              <a:rPr lang="it-IT" sz="1600" dirty="0"/>
            </a:br>
            <a:r>
              <a:rPr lang="it-IT" sz="1600" dirty="0"/>
              <a:t>26 novembre 2021 - edizione 2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RUO FOR</a:t>
            </a:r>
          </a:p>
        </p:txBody>
      </p:sp>
    </p:spTree>
    <p:extLst>
      <p:ext uri="{BB962C8B-B14F-4D97-AF65-F5344CB8AC3E}">
        <p14:creationId xmlns:p14="http://schemas.microsoft.com/office/powerpoint/2010/main" val="3189315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07368" y="476672"/>
            <a:ext cx="11377263" cy="576064"/>
          </a:xfrm>
        </p:spPr>
        <p:txBody>
          <a:bodyPr/>
          <a:lstStyle/>
          <a:p>
            <a:pPr algn="ctr" defTabSz="381000"/>
            <a:r>
              <a:rPr lang="it-IT" sz="1600" dirty="0"/>
              <a:t>«La sicurezza e la protezione dei dati personali in LGS» (Gli Autorizzati al Trattamento)</a:t>
            </a:r>
            <a:br>
              <a:rPr lang="it-IT" sz="1600" dirty="0"/>
            </a:br>
            <a:r>
              <a:rPr lang="it-IT" sz="1600" dirty="0"/>
              <a:t>Programma delle edizioni (12 e 26 novembre 2021)</a:t>
            </a:r>
          </a:p>
        </p:txBody>
      </p:sp>
      <p:sp>
        <p:nvSpPr>
          <p:cNvPr id="3" name="Titolo 3"/>
          <p:cNvSpPr txBox="1">
            <a:spLocks/>
          </p:cNvSpPr>
          <p:nvPr/>
        </p:nvSpPr>
        <p:spPr>
          <a:xfrm>
            <a:off x="407368" y="1071398"/>
            <a:ext cx="11377263" cy="511256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i="0" kern="1200">
                <a:solidFill>
                  <a:srgbClr val="5B6770"/>
                </a:solidFill>
                <a:latin typeface="Arial"/>
                <a:ea typeface="ＭＳ Ｐゴシック" charset="0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l" defTabSz="381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it-IT" sz="400" b="1" i="1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9.30 accesso in Auditorium Pastrengo per la registrazione</a:t>
            </a:r>
            <a:b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endParaRPr kumimoji="0" lang="it-IT" sz="1200" b="1" i="1" u="none" strike="noStrike" kern="1200" cap="none" spc="0" normalizeH="0" baseline="0" noProof="0" dirty="0">
              <a:ln>
                <a:noFill/>
              </a:ln>
              <a:solidFill>
                <a:srgbClr val="5B6770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  <a:p>
            <a:pPr marL="0" marR="0" lvl="0" indent="0" algn="l" defTabSz="381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09.45 – 09.50		Apertura				Dott.ssa Patrizia Rudilosso Responsabile LGS RUO - La formazione sui temi della cd. «Privacy» in LGS 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br>
              <a:rPr kumimoji="0" lang="it-IT" sz="4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09.50 – 10.10		Dott. Fabio Bartolomeo	DPO </a:t>
            </a:r>
            <a:r>
              <a:rPr lang="it-IT" sz="1200" dirty="0"/>
              <a:t>di Leonardo e LGS - Illustrazione degli obiettivi del corso	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	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 </a:t>
            </a:r>
            <a:br>
              <a:rPr lang="it-IT" sz="1200" dirty="0"/>
            </a:br>
            <a:r>
              <a:rPr lang="it-IT" sz="1200" dirty="0"/>
              <a:t>10.10 – 10.15		Avv. Patrizia Beraldi		Legal Challenge - La formazione sui temi del GDPR: brevi cenni sull’organizzazione della privacy in LGS</a:t>
            </a:r>
            <a:br>
              <a:rPr lang="it-IT" sz="1200" dirty="0"/>
            </a:br>
            <a:br>
              <a:rPr lang="it-IT" sz="400" dirty="0"/>
            </a:br>
            <a:r>
              <a:rPr lang="it-IT" sz="1200" dirty="0"/>
              <a:t>10.15 – 11.15		Dott.ssa Cecilia Lugato	Funzionario Autorità Garante per la protezione dei dati personali </a:t>
            </a:r>
            <a:br>
              <a:rPr lang="it-IT" sz="1200" dirty="0"/>
            </a:br>
            <a:r>
              <a:rPr lang="it-IT" sz="1200" dirty="0"/>
              <a:t>									I ruoli privacy nel GDPR e nel Codice: Titolare, Responsabile e Persone autorizzate</a:t>
            </a:r>
            <a:br>
              <a:rPr lang="it-IT" sz="1200" dirty="0"/>
            </a:b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11.15 –11.30					Pausa</a:t>
            </a:r>
          </a:p>
          <a:p>
            <a:pPr marL="0" marR="0" lvl="0" indent="0" algn="l" defTabSz="381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it-IT" sz="4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11.30 – 13.30		 Dott.ssa Cecilia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Lugato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	 Funzionario Autorità Garante per la protezione dei dati personali </a:t>
            </a:r>
          </a:p>
          <a:p>
            <a:pPr marL="0" marR="0" lvl="0" indent="0" algn="l" defTabSz="381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									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</a:t>
            </a:r>
            <a:r>
              <a:rPr lang="it-IT" sz="1200" dirty="0"/>
              <a:t>La designazione dei Responsabili del trattamento dei dati personali ai sensi dell’art. 28 GDPR:</a:t>
            </a:r>
            <a:br>
              <a:rPr lang="it-IT" sz="1200" dirty="0"/>
            </a:br>
            <a:r>
              <a:rPr lang="it-IT" sz="1200" dirty="0"/>
              <a:t>								          istruzioni operative</a:t>
            </a:r>
            <a:br>
              <a:rPr lang="it-IT" sz="1200" dirty="0"/>
            </a:b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13.30 – 14.45				Pausa pranzo</a:t>
            </a:r>
            <a:b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 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14.45 – 14.50		Avv. Daniele Cutolo		Legal Challenge - La formazione sui temi del GDPR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br>
              <a:rPr kumimoji="0" lang="it-IT" sz="4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endParaRPr kumimoji="0" lang="it-IT" sz="400" b="1" i="0" u="none" strike="noStrike" kern="1200" cap="none" spc="0" normalizeH="0" baseline="0" noProof="0" dirty="0">
              <a:ln>
                <a:noFill/>
              </a:ln>
              <a:solidFill>
                <a:srgbClr val="5B6770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  <a:p>
            <a:pPr marL="0" marR="0" lvl="0" indent="0" algn="l" defTabSz="381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14.50 – 15.50		Dott. Giuseppe Giuliano	Funzionario Autorità Garante per la protezione dei dati personali -  Attività ispettive e sanzioni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br>
              <a:rPr kumimoji="0" lang="it-IT" sz="4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endParaRPr kumimoji="0" lang="it-IT" sz="400" b="1" i="0" u="none" strike="noStrike" kern="1200" cap="none" spc="0" normalizeH="0" baseline="0" noProof="0" dirty="0">
              <a:ln>
                <a:noFill/>
              </a:ln>
              <a:solidFill>
                <a:srgbClr val="5B6770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  <a:p>
            <a:pPr marL="0" marR="0" lvl="0" indent="0" algn="l" defTabSz="381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15.50 – 16.00					Pausa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br>
              <a:rPr kumimoji="0" lang="it-IT" sz="4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endParaRPr kumimoji="0" lang="it-IT" sz="400" b="1" i="0" u="none" strike="noStrike" kern="1200" cap="none" spc="0" normalizeH="0" baseline="0" noProof="0" dirty="0">
              <a:ln>
                <a:noFill/>
              </a:ln>
              <a:solidFill>
                <a:srgbClr val="5B6770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  <a:p>
            <a:pPr marL="0" marR="0" lvl="0" indent="0" algn="l" defTabSz="381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16.00 – 16.30		Dott. Marco Fiasconaro	LGS LSC </a:t>
            </a:r>
            <a:r>
              <a:rPr kumimoji="0" lang="it-IT" sz="1200" b="1" i="1" u="none" strike="noStrike" kern="1200" cap="none" spc="0" normalizeH="0" baseline="0" noProof="0" dirty="0" err="1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Compliance</a:t>
            </a: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- Focus applicativo: l’Istruzione Operativa LGS n. 15 </a:t>
            </a:r>
            <a:r>
              <a:rPr kumimoji="0" lang="it-IT" sz="1200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“Designazione responsabile del 									trattamento”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4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 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16.30 – 17.00		Dott.ssa Francesca Ienca	UO DPO di Leonardo  - Applicazione delle Nuove </a:t>
            </a: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«Standard </a:t>
            </a:r>
            <a:r>
              <a:rPr kumimoji="0" lang="it-IT" sz="1200" b="1" i="1" u="none" strike="noStrike" kern="1200" cap="none" spc="0" normalizeH="0" baseline="0" noProof="0" dirty="0" err="1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Contractual</a:t>
            </a: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</a:t>
            </a:r>
            <a:r>
              <a:rPr kumimoji="0" lang="it-IT" sz="1200" b="1" i="1" u="none" strike="noStrike" kern="1200" cap="none" spc="0" normalizeH="0" baseline="0" noProof="0" dirty="0" err="1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Clauses</a:t>
            </a: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»</a:t>
            </a: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b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</a:b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5B6770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Conclusione		Questionario Valutazione a cura LGS RUO Formazione</a:t>
            </a:r>
          </a:p>
        </p:txBody>
      </p:sp>
    </p:spTree>
    <p:extLst>
      <p:ext uri="{BB962C8B-B14F-4D97-AF65-F5344CB8AC3E}">
        <p14:creationId xmlns:p14="http://schemas.microsoft.com/office/powerpoint/2010/main" val="4410458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pertina grafica">
  <a:themeElements>
    <a:clrScheme name="sodali ok">
      <a:dk1>
        <a:srgbClr val="545458"/>
      </a:dk1>
      <a:lt1>
        <a:sysClr val="window" lastClr="FFFFFF"/>
      </a:lt1>
      <a:dk2>
        <a:srgbClr val="BDBCBB"/>
      </a:dk2>
      <a:lt2>
        <a:srgbClr val="7A132F"/>
      </a:lt2>
      <a:accent1>
        <a:srgbClr val="F6A800"/>
      </a:accent1>
      <a:accent2>
        <a:srgbClr val="E42C39"/>
      </a:accent2>
      <a:accent3>
        <a:srgbClr val="0058A3"/>
      </a:accent3>
      <a:accent4>
        <a:srgbClr val="95921A"/>
      </a:accent4>
      <a:accent5>
        <a:srgbClr val="007CA1"/>
      </a:accent5>
      <a:accent6>
        <a:srgbClr val="A8541F"/>
      </a:accent6>
      <a:hlink>
        <a:srgbClr val="7A132F"/>
      </a:hlink>
      <a:folHlink>
        <a:srgbClr val="00011F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ase">
  <a:themeElements>
    <a:clrScheme name="Personalizzato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Slide di chiusura">
  <a:themeElements>
    <a:clrScheme name="sodali ok">
      <a:dk1>
        <a:srgbClr val="545458"/>
      </a:dk1>
      <a:lt1>
        <a:sysClr val="window" lastClr="FFFFFF"/>
      </a:lt1>
      <a:dk2>
        <a:srgbClr val="BDBCBB"/>
      </a:dk2>
      <a:lt2>
        <a:srgbClr val="7A132F"/>
      </a:lt2>
      <a:accent1>
        <a:srgbClr val="F6A800"/>
      </a:accent1>
      <a:accent2>
        <a:srgbClr val="E42C39"/>
      </a:accent2>
      <a:accent3>
        <a:srgbClr val="0058A3"/>
      </a:accent3>
      <a:accent4>
        <a:srgbClr val="95921A"/>
      </a:accent4>
      <a:accent5>
        <a:srgbClr val="007CA1"/>
      </a:accent5>
      <a:accent6>
        <a:srgbClr val="A8541F"/>
      </a:accent6>
      <a:hlink>
        <a:srgbClr val="7A132F"/>
      </a:hlink>
      <a:folHlink>
        <a:srgbClr val="00011F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base">
  <a:themeElements>
    <a:clrScheme name="Personalizzato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copertina grafica">
  <a:themeElements>
    <a:clrScheme name="sodali ok">
      <a:dk1>
        <a:srgbClr val="545458"/>
      </a:dk1>
      <a:lt1>
        <a:sysClr val="window" lastClr="FFFFFF"/>
      </a:lt1>
      <a:dk2>
        <a:srgbClr val="BDBCBB"/>
      </a:dk2>
      <a:lt2>
        <a:srgbClr val="7A132F"/>
      </a:lt2>
      <a:accent1>
        <a:srgbClr val="F6A800"/>
      </a:accent1>
      <a:accent2>
        <a:srgbClr val="E42C39"/>
      </a:accent2>
      <a:accent3>
        <a:srgbClr val="0058A3"/>
      </a:accent3>
      <a:accent4>
        <a:srgbClr val="95921A"/>
      </a:accent4>
      <a:accent5>
        <a:srgbClr val="007CA1"/>
      </a:accent5>
      <a:accent6>
        <a:srgbClr val="A8541F"/>
      </a:accent6>
      <a:hlink>
        <a:srgbClr val="7A132F"/>
      </a:hlink>
      <a:folHlink>
        <a:srgbClr val="00011F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2_copertina grafica">
  <a:themeElements>
    <a:clrScheme name="sodali ok">
      <a:dk1>
        <a:srgbClr val="545458"/>
      </a:dk1>
      <a:lt1>
        <a:sysClr val="window" lastClr="FFFFFF"/>
      </a:lt1>
      <a:dk2>
        <a:srgbClr val="BDBCBB"/>
      </a:dk2>
      <a:lt2>
        <a:srgbClr val="7A132F"/>
      </a:lt2>
      <a:accent1>
        <a:srgbClr val="F6A800"/>
      </a:accent1>
      <a:accent2>
        <a:srgbClr val="E42C39"/>
      </a:accent2>
      <a:accent3>
        <a:srgbClr val="0058A3"/>
      </a:accent3>
      <a:accent4>
        <a:srgbClr val="95921A"/>
      </a:accent4>
      <a:accent5>
        <a:srgbClr val="007CA1"/>
      </a:accent5>
      <a:accent6>
        <a:srgbClr val="A8541F"/>
      </a:accent6>
      <a:hlink>
        <a:srgbClr val="7A132F"/>
      </a:hlink>
      <a:folHlink>
        <a:srgbClr val="00011F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base">
  <a:themeElements>
    <a:clrScheme name="Personalizzato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5B6770"/>
          </a:solidFill>
        </a:ln>
      </a:spPr>
      <a:bodyPr rtlCol="0" anchor="ctr"/>
      <a:lstStyle>
        <a:defPPr>
          <a:defRPr sz="1400" dirty="0" smtClean="0">
            <a:solidFill>
              <a:srgbClr val="5B677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37243</TotalTime>
  <Words>443</Words>
  <Application>Microsoft Macintosh PowerPoint</Application>
  <PresentationFormat>Widescreen</PresentationFormat>
  <Paragraphs>12</Paragraphs>
  <Slides>2</Slides>
  <Notes>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7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14" baseType="lpstr">
      <vt:lpstr>Arial</vt:lpstr>
      <vt:lpstr>Arial (Intestazioni)</vt:lpstr>
      <vt:lpstr>Calibri</vt:lpstr>
      <vt:lpstr>Times New Roman</vt:lpstr>
      <vt:lpstr>copertina grafica</vt:lpstr>
      <vt:lpstr>base</vt:lpstr>
      <vt:lpstr>Slide di chiusura</vt:lpstr>
      <vt:lpstr>1_base</vt:lpstr>
      <vt:lpstr>1_copertina grafica</vt:lpstr>
      <vt:lpstr>2_copertina grafica</vt:lpstr>
      <vt:lpstr>2_base</vt:lpstr>
      <vt:lpstr>think-cell Slide</vt:lpstr>
      <vt:lpstr>Attività di Formazione - Normativa   “La sicurezza e la protezione dei dati personali in LGS»  (Gli Autorizzati al Trattamento)  Auditorium Pastrengo  12 novembre 2021 - edizione 1 26 novembre 2021 - edizione 2</vt:lpstr>
      <vt:lpstr>«La sicurezza e la protezione dei dati personali in LGS» (Gli Autorizzati al Trattamento) Programma delle edizioni (12 e 26 novembre 2021)</vt:lpstr>
    </vt:vector>
  </TitlesOfParts>
  <Company>Finmeccanica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Programma Formazione Autorizzati al Trattamento</dc:title>
  <dc:creator>Formazione</dc:creator>
  <cp:lastModifiedBy>Patrizia Beraldii</cp:lastModifiedBy>
  <cp:revision>2518</cp:revision>
  <cp:lastPrinted>2021-10-06T08:12:43Z</cp:lastPrinted>
  <dcterms:created xsi:type="dcterms:W3CDTF">2012-04-02T20:29:13Z</dcterms:created>
  <dcterms:modified xsi:type="dcterms:W3CDTF">2021-11-12T11:20:38Z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fbae739-7e05-4265-80d7-c73ef6dc7a63_Enabled">
    <vt:lpwstr>true</vt:lpwstr>
  </property>
  <property fmtid="{D5CDD505-2E9C-101B-9397-08002B2CF9AE}" pid="3" name="MSIP_Label_dfbae739-7e05-4265-80d7-c73ef6dc7a63_SetDate">
    <vt:lpwstr>2021-10-01T07:02:36Z</vt:lpwstr>
  </property>
  <property fmtid="{D5CDD505-2E9C-101B-9397-08002B2CF9AE}" pid="4" name="MSIP_Label_dfbae739-7e05-4265-80d7-c73ef6dc7a63_Method">
    <vt:lpwstr>Privileged</vt:lpwstr>
  </property>
  <property fmtid="{D5CDD505-2E9C-101B-9397-08002B2CF9AE}" pid="5" name="MSIP_Label_dfbae739-7e05-4265-80d7-c73ef6dc7a63_Name">
    <vt:lpwstr>dfbae739-7e05-4265-80d7-c73ef6dc7a63</vt:lpwstr>
  </property>
  <property fmtid="{D5CDD505-2E9C-101B-9397-08002B2CF9AE}" pid="6" name="MSIP_Label_dfbae739-7e05-4265-80d7-c73ef6dc7a63_SiteId">
    <vt:lpwstr>31ae1cef-2393-4eb1-8962-4e4bbfccd663</vt:lpwstr>
  </property>
  <property fmtid="{D5CDD505-2E9C-101B-9397-08002B2CF9AE}" pid="7" name="MSIP_Label_dfbae739-7e05-4265-80d7-c73ef6dc7a63_ActionId">
    <vt:lpwstr/>
  </property>
  <property fmtid="{D5CDD505-2E9C-101B-9397-08002B2CF9AE}" pid="8" name="MSIP_Label_dfbae739-7e05-4265-80d7-c73ef6dc7a63_ContentBits">
    <vt:lpwstr>0</vt:lpwstr>
  </property>
</Properties>
</file>